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"/>
  </p:notesMasterIdLst>
  <p:sldIdLst>
    <p:sldId id="258" r:id="rId2"/>
  </p:sldIdLst>
  <p:sldSz cx="6858000" cy="9906000" type="A4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2" autoAdjust="0"/>
    <p:restoredTop sz="94660"/>
  </p:normalViewPr>
  <p:slideViewPr>
    <p:cSldViewPr snapToGrid="0">
      <p:cViewPr varScale="1">
        <p:scale>
          <a:sx n="80" d="100"/>
          <a:sy n="80" d="100"/>
        </p:scale>
        <p:origin x="302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1C10B4-D6EB-4A70-957A-C80FEBBDA192}" type="datetimeFigureOut">
              <a:rPr lang="cs-CZ" smtClean="0"/>
              <a:t>14.02.2020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A6EEDE-7FDB-40C6-A269-C8762DF08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428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154513"/>
            <a:ext cx="5915025" cy="1287594"/>
          </a:xfrm>
        </p:spPr>
        <p:txBody>
          <a:bodyPr>
            <a:normAutofit/>
          </a:bodyPr>
          <a:lstStyle>
            <a:lvl1pPr algn="ctr">
              <a:defRPr sz="34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3254477"/>
            <a:ext cx="5915025" cy="5958102"/>
          </a:xfrm>
        </p:spPr>
        <p:txBody>
          <a:bodyPr/>
          <a:lstStyle>
            <a:lvl1pPr marL="0" indent="0">
              <a:buFontTx/>
              <a:buNone/>
              <a:defRPr sz="1100" baseline="0">
                <a:latin typeface="Arial" panose="020B0604020202020204" pitchFamily="34" charset="0"/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Footer Placeholder 4"/>
          <p:cNvSpPr>
            <a:spLocks noGrp="1" noChangeAspect="1"/>
          </p:cNvSpPr>
          <p:nvPr>
            <p:ph type="ftr" sz="quarter" idx="11"/>
          </p:nvPr>
        </p:nvSpPr>
        <p:spPr>
          <a:xfrm>
            <a:off x="3530600" y="18517802"/>
            <a:ext cx="2106261" cy="479937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9" name="Content Placeholder 2"/>
          <p:cNvSpPr>
            <a:spLocks noGrp="1"/>
          </p:cNvSpPr>
          <p:nvPr>
            <p:ph idx="12" hasCustomPrompt="1"/>
          </p:nvPr>
        </p:nvSpPr>
        <p:spPr>
          <a:xfrm>
            <a:off x="471487" y="2614899"/>
            <a:ext cx="5915025" cy="466785"/>
          </a:xfrm>
        </p:spPr>
        <p:txBody>
          <a:bodyPr anchor="ctr" anchorCtr="0"/>
          <a:lstStyle>
            <a:lvl1pPr marL="0" indent="0" algn="ctr">
              <a:buFontTx/>
              <a:buNone/>
              <a:defRPr sz="1100" baseline="0">
                <a:latin typeface="Arial" panose="020B0604020202020204" pitchFamily="34" charset="0"/>
              </a:defRPr>
            </a:lvl1pPr>
          </a:lstStyle>
          <a:p>
            <a:pPr lvl="0"/>
            <a:r>
              <a:rPr lang="cs-CZ" dirty="0" smtClean="0"/>
              <a:t>(Vytvořeno „vepsat datum“)</a:t>
            </a: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17" y="1318"/>
            <a:ext cx="2097741" cy="809872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385372"/>
            <a:ext cx="6858000" cy="520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2964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1092819"/>
            <a:ext cx="5940000" cy="8058457"/>
          </a:xfr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Arial" panose="020B0604020202020204" pitchFamily="34" charset="0"/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Footer Placeholder 4"/>
          <p:cNvSpPr>
            <a:spLocks noGrp="1" noChangeAspect="1"/>
          </p:cNvSpPr>
          <p:nvPr>
            <p:ph type="ftr" sz="quarter" idx="11"/>
          </p:nvPr>
        </p:nvSpPr>
        <p:spPr>
          <a:xfrm>
            <a:off x="3530600" y="18517802"/>
            <a:ext cx="2106261" cy="479937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360310"/>
            <a:ext cx="1543050" cy="348490"/>
          </a:xfrm>
        </p:spPr>
        <p:txBody>
          <a:bodyPr/>
          <a:lstStyle>
            <a:lvl1pPr>
              <a:defRPr sz="1100" baseline="0">
                <a:latin typeface="Arial" panose="020B0604020202020204" pitchFamily="34" charset="0"/>
              </a:defRPr>
            </a:lvl1pPr>
          </a:lstStyle>
          <a:p>
            <a:fld id="{2F09981A-47E3-4B65-97B8-EED82E99EAAA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17" y="1318"/>
            <a:ext cx="2097741" cy="809872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385372"/>
            <a:ext cx="6858000" cy="520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7419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005958"/>
            <a:ext cx="2914650" cy="818464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 baseline="0">
                <a:latin typeface="Arial" panose="020B0604020202020204" pitchFamily="34" charset="0"/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005958"/>
            <a:ext cx="2914650" cy="8184646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 baseline="0">
                <a:latin typeface="Arial" panose="020B0604020202020204" pitchFamily="34" charset="0"/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360310"/>
            <a:ext cx="1543050" cy="348490"/>
          </a:xfrm>
        </p:spPr>
        <p:txBody>
          <a:bodyPr/>
          <a:lstStyle>
            <a:lvl1pPr>
              <a:defRPr sz="1100" baseline="0">
                <a:latin typeface="Arial" panose="020B0604020202020204" pitchFamily="34" charset="0"/>
              </a:defRPr>
            </a:lvl1pPr>
          </a:lstStyle>
          <a:p>
            <a:fld id="{2F09981A-47E3-4B65-97B8-EED82E99EAAA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17" y="1318"/>
            <a:ext cx="2097741" cy="809872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385372"/>
            <a:ext cx="6858000" cy="520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522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F13C9-6A6F-4154-8702-13C9E785F94F}" type="datetime1">
              <a:rPr lang="cs-CZ" smtClean="0"/>
              <a:t>14.02.2020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9981A-47E3-4B65-97B8-EED82E99EA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6720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72" r:id="rId2"/>
    <p:sldLayoutId id="214748366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71488" y="844955"/>
            <a:ext cx="5915025" cy="1510747"/>
          </a:xfrm>
        </p:spPr>
        <p:txBody>
          <a:bodyPr>
            <a:normAutofit fontScale="90000"/>
          </a:bodyPr>
          <a:lstStyle/>
          <a:p>
            <a:r>
              <a:rPr lang="cs-CZ" sz="3600" dirty="0"/>
              <a:t>Zrušení duplicitního </a:t>
            </a:r>
            <a:r>
              <a:rPr lang="cs-CZ" sz="3600" dirty="0" err="1"/>
              <a:t>ResearcherID</a:t>
            </a:r>
            <a:r>
              <a:rPr lang="cs-CZ" sz="3600" dirty="0"/>
              <a:t> účtu </a:t>
            </a:r>
            <a:br>
              <a:rPr lang="cs-CZ" sz="3600" dirty="0"/>
            </a:br>
            <a:r>
              <a:rPr lang="cs-CZ" sz="3600" dirty="0"/>
              <a:t>v </a:t>
            </a:r>
            <a:r>
              <a:rPr lang="cs-CZ" sz="3600" dirty="0" err="1" smtClean="0"/>
              <a:t>Publons</a:t>
            </a:r>
            <a:endParaRPr lang="cs-CZ" sz="3400" dirty="0">
              <a:latin typeface="Pepi Bold" panose="02000503000000020004" pitchFamily="50" charset="-1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1488" y="2894526"/>
            <a:ext cx="5915025" cy="5953550"/>
          </a:xfrm>
        </p:spPr>
        <p:txBody>
          <a:bodyPr>
            <a:normAutofit/>
          </a:bodyPr>
          <a:lstStyle/>
          <a:p>
            <a:r>
              <a:rPr lang="cs-CZ" sz="1400" dirty="0"/>
              <a:t>Duplicitní účet </a:t>
            </a:r>
            <a:r>
              <a:rPr lang="cs-CZ" sz="1400" dirty="0" err="1"/>
              <a:t>ResearcherID</a:t>
            </a:r>
            <a:r>
              <a:rPr lang="cs-CZ" sz="1400" dirty="0"/>
              <a:t> v nástroji </a:t>
            </a:r>
            <a:r>
              <a:rPr lang="cs-CZ" sz="1400" dirty="0" err="1"/>
              <a:t>Publons</a:t>
            </a:r>
            <a:r>
              <a:rPr lang="cs-CZ" sz="1400" dirty="0"/>
              <a:t> může autor zrušit pod záložkou </a:t>
            </a:r>
            <a:r>
              <a:rPr lang="cs-CZ" sz="1400" dirty="0" err="1"/>
              <a:t>Settings</a:t>
            </a:r>
            <a:r>
              <a:rPr lang="cs-CZ" sz="1400" dirty="0"/>
              <a:t>/</a:t>
            </a:r>
            <a:r>
              <a:rPr lang="cs-CZ" sz="1400" dirty="0" err="1"/>
              <a:t>Account</a:t>
            </a:r>
            <a:r>
              <a:rPr lang="cs-CZ" sz="1400" dirty="0" smtClean="0"/>
              <a:t>:</a:t>
            </a:r>
            <a:endParaRPr lang="cs-CZ" sz="1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6048000" y="9000000"/>
            <a:ext cx="540000" cy="324000"/>
          </a:xfrm>
        </p:spPr>
        <p:txBody>
          <a:bodyPr lIns="108000"/>
          <a:lstStyle/>
          <a:p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471488" y="2434826"/>
            <a:ext cx="5915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dirty="0" smtClean="0"/>
              <a:t>Vytvořeno </a:t>
            </a:r>
            <a:r>
              <a:rPr lang="cs-CZ" sz="1400" dirty="0" smtClean="0"/>
              <a:t>10. 2. 2020 </a:t>
            </a:r>
            <a:endParaRPr lang="cs-CZ" sz="1400" dirty="0"/>
          </a:p>
        </p:txBody>
      </p:sp>
      <p:pic>
        <p:nvPicPr>
          <p:cNvPr id="8" name="Zástupný symbol pro obsah 1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6864" y="3459235"/>
            <a:ext cx="5193824" cy="3246365"/>
          </a:xfrm>
          <a:prstGeom prst="rect">
            <a:avLst/>
          </a:prstGeom>
          <a:ln w="28575">
            <a:solidFill>
              <a:srgbClr val="8BC04A"/>
            </a:solidFill>
          </a:ln>
        </p:spPr>
      </p:pic>
      <p:grpSp>
        <p:nvGrpSpPr>
          <p:cNvPr id="9" name="Skupina 8"/>
          <p:cNvGrpSpPr/>
          <p:nvPr/>
        </p:nvGrpSpPr>
        <p:grpSpPr>
          <a:xfrm>
            <a:off x="348497" y="6952009"/>
            <a:ext cx="5702238" cy="2155452"/>
            <a:chOff x="596575" y="6983825"/>
            <a:chExt cx="5377892" cy="2155452"/>
          </a:xfrm>
        </p:grpSpPr>
        <p:pic>
          <p:nvPicPr>
            <p:cNvPr id="10" name="Obrázek 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38301" y="6983825"/>
              <a:ext cx="4936166" cy="2047990"/>
            </a:xfrm>
            <a:prstGeom prst="rect">
              <a:avLst/>
            </a:prstGeom>
            <a:ln w="25400">
              <a:solidFill>
                <a:srgbClr val="8BC04A"/>
              </a:solidFill>
            </a:ln>
          </p:spPr>
        </p:pic>
        <p:sp>
          <p:nvSpPr>
            <p:cNvPr id="11" name="Zaoblený obdélník 10"/>
            <p:cNvSpPr/>
            <p:nvPr/>
          </p:nvSpPr>
          <p:spPr>
            <a:xfrm>
              <a:off x="2911802" y="7936563"/>
              <a:ext cx="657513" cy="371527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Šipka doprava 11"/>
            <p:cNvSpPr/>
            <p:nvPr/>
          </p:nvSpPr>
          <p:spPr>
            <a:xfrm>
              <a:off x="596575" y="8361265"/>
              <a:ext cx="557722" cy="381906"/>
            </a:xfrm>
            <a:prstGeom prst="rightArrow">
              <a:avLst/>
            </a:prstGeom>
            <a:solidFill>
              <a:srgbClr val="FF0000"/>
            </a:solidFill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Šipka doprava 12"/>
            <p:cNvSpPr/>
            <p:nvPr/>
          </p:nvSpPr>
          <p:spPr>
            <a:xfrm>
              <a:off x="596575" y="8757371"/>
              <a:ext cx="557722" cy="381906"/>
            </a:xfrm>
            <a:prstGeom prst="rightArrow">
              <a:avLst/>
            </a:prstGeom>
            <a:solidFill>
              <a:srgbClr val="FF0000"/>
            </a:solidFill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196860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Návody - vlastní1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Šablona PowerPoint-návody" id="{348DF4CF-8E96-4888-921B-194358872CB7}" vid="{4F49372E-3E80-41C4-90D6-670353E6867F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 PowerPoint-návody</Template>
  <TotalTime>130</TotalTime>
  <Words>27</Words>
  <Application>Microsoft Office PowerPoint</Application>
  <PresentationFormat>A4 (210 × 297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Pepi Bold</vt:lpstr>
      <vt:lpstr>Motiv Office</vt:lpstr>
      <vt:lpstr>Zrušení duplicitního ResearcherID účtu  v Publons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Kristýna Urbánková</dc:creator>
  <cp:lastModifiedBy>Uživatel systému Windows</cp:lastModifiedBy>
  <cp:revision>10</cp:revision>
  <dcterms:created xsi:type="dcterms:W3CDTF">2019-04-26T11:10:36Z</dcterms:created>
  <dcterms:modified xsi:type="dcterms:W3CDTF">2020-02-14T06:16:28Z</dcterms:modified>
</cp:coreProperties>
</file>