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9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A0E"/>
    <a:srgbClr val="CAF68A"/>
    <a:srgbClr val="96F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D6251-5352-4B2F-8352-FAC257CD0BCF}" v="600" dt="2020-04-17T11:23:58.796"/>
    <p1510:client id="{3E8F39C0-06AE-4B7E-9134-B8D76B38B737}" v="435" dt="2020-04-17T10:30:06.051"/>
    <p1510:client id="{499782A2-337B-4569-98B9-E8C73C8050B5}" v="72" dt="2020-04-17T11:28:27.460"/>
    <p1510:client id="{B2984E24-FAA1-4F74-9AFA-A526819A7598}" v="921" dt="2020-04-20T09:39:45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2984E24-FAA1-4F74-9AFA-A526819A7598}"/>
    <pc:docChg chg="modSld">
      <pc:chgData name="" userId="" providerId="" clId="Web-{B2984E24-FAA1-4F74-9AFA-A526819A7598}" dt="2020-04-20T09:39:45.596" v="914" actId="20577"/>
      <pc:docMkLst>
        <pc:docMk/>
      </pc:docMkLst>
      <pc:sldChg chg="modSp">
        <pc:chgData name="" userId="" providerId="" clId="Web-{B2984E24-FAA1-4F74-9AFA-A526819A7598}" dt="2020-04-20T09:38:21.690" v="909" actId="14100"/>
        <pc:sldMkLst>
          <pc:docMk/>
          <pc:sldMk cId="3768969832" sldId="258"/>
        </pc:sldMkLst>
        <pc:spChg chg="mod">
          <ac:chgData name="" userId="" providerId="" clId="Web-{B2984E24-FAA1-4F74-9AFA-A526819A7598}" dt="2020-04-20T09:38:21.690" v="909" actId="14100"/>
          <ac:spMkLst>
            <pc:docMk/>
            <pc:sldMk cId="3768969832" sldId="258"/>
            <ac:spMk id="6" creationId="{65DEEA8D-9CBF-4020-8CEC-459356E16BFE}"/>
          </ac:spMkLst>
        </pc:spChg>
      </pc:sldChg>
      <pc:sldChg chg="modSp">
        <pc:chgData name="" userId="" providerId="" clId="Web-{B2984E24-FAA1-4F74-9AFA-A526819A7598}" dt="2020-04-20T09:38:36.236" v="910" actId="14100"/>
        <pc:sldMkLst>
          <pc:docMk/>
          <pc:sldMk cId="2532695877" sldId="262"/>
        </pc:sldMkLst>
        <pc:spChg chg="mod">
          <ac:chgData name="" userId="" providerId="" clId="Web-{B2984E24-FAA1-4F74-9AFA-A526819A7598}" dt="2020-04-20T09:38:36.236" v="910" actId="14100"/>
          <ac:spMkLst>
            <pc:docMk/>
            <pc:sldMk cId="2532695877" sldId="262"/>
            <ac:spMk id="6" creationId="{8B012A87-9D1C-4081-97BF-5F023028EC56}"/>
          </ac:spMkLst>
        </pc:spChg>
      </pc:sldChg>
      <pc:sldChg chg="modSp">
        <pc:chgData name="" userId="" providerId="" clId="Web-{B2984E24-FAA1-4F74-9AFA-A526819A7598}" dt="2020-04-20T09:10:46.574" v="94" actId="20577"/>
        <pc:sldMkLst>
          <pc:docMk/>
          <pc:sldMk cId="4019655137" sldId="270"/>
        </pc:sldMkLst>
        <pc:spChg chg="mod">
          <ac:chgData name="" userId="" providerId="" clId="Web-{B2984E24-FAA1-4F74-9AFA-A526819A7598}" dt="2020-04-20T09:08:52.964" v="28" actId="20577"/>
          <ac:spMkLst>
            <pc:docMk/>
            <pc:sldMk cId="4019655137" sldId="270"/>
            <ac:spMk id="6" creationId="{635E9CAF-9B4A-4DC8-BD7C-07E11F735FDF}"/>
          </ac:spMkLst>
        </pc:spChg>
        <pc:spChg chg="mod">
          <ac:chgData name="" userId="" providerId="" clId="Web-{B2984E24-FAA1-4F74-9AFA-A526819A7598}" dt="2020-04-20T09:10:46.574" v="94" actId="20577"/>
          <ac:spMkLst>
            <pc:docMk/>
            <pc:sldMk cId="4019655137" sldId="270"/>
            <ac:spMk id="8" creationId="{7AB62A48-44AB-43D5-9BB5-E0D9AB7BFCD0}"/>
          </ac:spMkLst>
        </pc:spChg>
      </pc:sldChg>
      <pc:sldChg chg="modSp">
        <pc:chgData name="" userId="" providerId="" clId="Web-{B2984E24-FAA1-4F74-9AFA-A526819A7598}" dt="2020-04-20T09:12:33.621" v="141" actId="1076"/>
        <pc:sldMkLst>
          <pc:docMk/>
          <pc:sldMk cId="4112567365" sldId="272"/>
        </pc:sldMkLst>
        <pc:spChg chg="mod">
          <ac:chgData name="" userId="" providerId="" clId="Web-{B2984E24-FAA1-4F74-9AFA-A526819A7598}" dt="2020-04-20T09:12:33.621" v="141" actId="1076"/>
          <ac:spMkLst>
            <pc:docMk/>
            <pc:sldMk cId="4112567365" sldId="272"/>
            <ac:spMk id="6" creationId="{4990CF77-6C65-49C1-83EA-CB4E983F9917}"/>
          </ac:spMkLst>
        </pc:spChg>
      </pc:sldChg>
      <pc:sldChg chg="modSp">
        <pc:chgData name="" userId="" providerId="" clId="Web-{B2984E24-FAA1-4F74-9AFA-A526819A7598}" dt="2020-04-20T09:16:02.372" v="295" actId="20577"/>
        <pc:sldMkLst>
          <pc:docMk/>
          <pc:sldMk cId="974332465" sldId="274"/>
        </pc:sldMkLst>
        <pc:spChg chg="mod">
          <ac:chgData name="" userId="" providerId="" clId="Web-{B2984E24-FAA1-4F74-9AFA-A526819A7598}" dt="2020-04-20T09:14:11.293" v="185" actId="20577"/>
          <ac:spMkLst>
            <pc:docMk/>
            <pc:sldMk cId="974332465" sldId="274"/>
            <ac:spMk id="8" creationId="{28DFB9BF-A072-4055-9056-2376987B5672}"/>
          </ac:spMkLst>
        </pc:spChg>
        <pc:spChg chg="mod">
          <ac:chgData name="" userId="" providerId="" clId="Web-{B2984E24-FAA1-4F74-9AFA-A526819A7598}" dt="2020-04-20T09:16:02.372" v="295" actId="20577"/>
          <ac:spMkLst>
            <pc:docMk/>
            <pc:sldMk cId="974332465" sldId="274"/>
            <ac:spMk id="10" creationId="{ED00A4A2-0041-4804-A20D-3A5510EAFBF3}"/>
          </ac:spMkLst>
        </pc:spChg>
      </pc:sldChg>
      <pc:sldChg chg="modSp">
        <pc:chgData name="" userId="" providerId="" clId="Web-{B2984E24-FAA1-4F74-9AFA-A526819A7598}" dt="2020-04-20T09:22:07.733" v="489" actId="20577"/>
        <pc:sldMkLst>
          <pc:docMk/>
          <pc:sldMk cId="3125660546" sldId="275"/>
        </pc:sldMkLst>
        <pc:spChg chg="mod">
          <ac:chgData name="" userId="" providerId="" clId="Web-{B2984E24-FAA1-4F74-9AFA-A526819A7598}" dt="2020-04-20T09:22:07.733" v="489" actId="20577"/>
          <ac:spMkLst>
            <pc:docMk/>
            <pc:sldMk cId="3125660546" sldId="275"/>
            <ac:spMk id="2" creationId="{FDBD3669-78A7-4EEF-BD24-7C9BC0BC66EB}"/>
          </ac:spMkLst>
        </pc:spChg>
      </pc:sldChg>
      <pc:sldChg chg="modSp">
        <pc:chgData name="" userId="" providerId="" clId="Web-{B2984E24-FAA1-4F74-9AFA-A526819A7598}" dt="2020-04-20T09:24:34.530" v="529" actId="20577"/>
        <pc:sldMkLst>
          <pc:docMk/>
          <pc:sldMk cId="1590845379" sldId="276"/>
        </pc:sldMkLst>
        <pc:spChg chg="mod">
          <ac:chgData name="" userId="" providerId="" clId="Web-{B2984E24-FAA1-4F74-9AFA-A526819A7598}" dt="2020-04-20T09:22:47.405" v="495" actId="14100"/>
          <ac:spMkLst>
            <pc:docMk/>
            <pc:sldMk cId="1590845379" sldId="276"/>
            <ac:spMk id="6" creationId="{F8C26A39-3269-400D-A2EE-745B06581E44}"/>
          </ac:spMkLst>
        </pc:spChg>
        <pc:spChg chg="mod">
          <ac:chgData name="" userId="" providerId="" clId="Web-{B2984E24-FAA1-4F74-9AFA-A526819A7598}" dt="2020-04-20T09:23:01.420" v="502" actId="1076"/>
          <ac:spMkLst>
            <pc:docMk/>
            <pc:sldMk cId="1590845379" sldId="276"/>
            <ac:spMk id="7" creationId="{F39E135B-28DE-498F-9AAF-DC01773ECD71}"/>
          </ac:spMkLst>
        </pc:spChg>
        <pc:spChg chg="mod">
          <ac:chgData name="" userId="" providerId="" clId="Web-{B2984E24-FAA1-4F74-9AFA-A526819A7598}" dt="2020-04-20T09:24:34.530" v="529" actId="20577"/>
          <ac:spMkLst>
            <pc:docMk/>
            <pc:sldMk cId="1590845379" sldId="276"/>
            <ac:spMk id="9" creationId="{17586B80-05BC-4B26-875D-1ECA9CF04E84}"/>
          </ac:spMkLst>
        </pc:spChg>
      </pc:sldChg>
      <pc:sldChg chg="modSp">
        <pc:chgData name="" userId="" providerId="" clId="Web-{B2984E24-FAA1-4F74-9AFA-A526819A7598}" dt="2020-04-20T09:39:45.596" v="913" actId="20577"/>
        <pc:sldMkLst>
          <pc:docMk/>
          <pc:sldMk cId="3226954063" sldId="277"/>
        </pc:sldMkLst>
        <pc:spChg chg="mod">
          <ac:chgData name="" userId="" providerId="" clId="Web-{B2984E24-FAA1-4F74-9AFA-A526819A7598}" dt="2020-04-20T09:39:45.596" v="913" actId="20577"/>
          <ac:spMkLst>
            <pc:docMk/>
            <pc:sldMk cId="3226954063" sldId="277"/>
            <ac:spMk id="11" creationId="{009084AE-1F5C-477F-92DE-21CF116567F3}"/>
          </ac:spMkLst>
        </pc:spChg>
        <pc:spChg chg="mod">
          <ac:chgData name="" userId="" providerId="" clId="Web-{B2984E24-FAA1-4F74-9AFA-A526819A7598}" dt="2020-04-20T09:27:27.703" v="616" actId="20577"/>
          <ac:spMkLst>
            <pc:docMk/>
            <pc:sldMk cId="3226954063" sldId="277"/>
            <ac:spMk id="13" creationId="{61205B4A-4B3B-4044-8600-2E91A7766F97}"/>
          </ac:spMkLst>
        </pc:spChg>
        <pc:spChg chg="mod">
          <ac:chgData name="" userId="" providerId="" clId="Web-{B2984E24-FAA1-4F74-9AFA-A526819A7598}" dt="2020-04-20T09:28:02.937" v="648" actId="14100"/>
          <ac:spMkLst>
            <pc:docMk/>
            <pc:sldMk cId="3226954063" sldId="277"/>
            <ac:spMk id="16" creationId="{31CA73CA-8A2D-4732-92CC-AB305425D7EA}"/>
          </ac:spMkLst>
        </pc:spChg>
        <pc:spChg chg="mod">
          <ac:chgData name="" userId="" providerId="" clId="Web-{B2984E24-FAA1-4F74-9AFA-A526819A7598}" dt="2020-04-20T09:28:42.484" v="694" actId="20577"/>
          <ac:spMkLst>
            <pc:docMk/>
            <pc:sldMk cId="3226954063" sldId="277"/>
            <ac:spMk id="17" creationId="{28859283-4972-46C2-BCF6-B1C712CA48BE}"/>
          </ac:spMkLst>
        </pc:spChg>
        <pc:spChg chg="mod">
          <ac:chgData name="" userId="" providerId="" clId="Web-{B2984E24-FAA1-4F74-9AFA-A526819A7598}" dt="2020-04-20T09:28:55.250" v="702" actId="20577"/>
          <ac:spMkLst>
            <pc:docMk/>
            <pc:sldMk cId="3226954063" sldId="277"/>
            <ac:spMk id="19" creationId="{D4A3BBB2-E781-471E-9CFC-5D989F79FA74}"/>
          </ac:spMkLst>
        </pc:spChg>
        <pc:spChg chg="mod">
          <ac:chgData name="" userId="" providerId="" clId="Web-{B2984E24-FAA1-4F74-9AFA-A526819A7598}" dt="2020-04-20T09:25:41.640" v="576" actId="20577"/>
          <ac:spMkLst>
            <pc:docMk/>
            <pc:sldMk cId="3226954063" sldId="277"/>
            <ac:spMk id="21" creationId="{A54F860A-6E94-45C5-8BC2-16ED45EDA3EF}"/>
          </ac:spMkLst>
        </pc:spChg>
      </pc:sldChg>
      <pc:sldChg chg="modSp">
        <pc:chgData name="" userId="" providerId="" clId="Web-{B2984E24-FAA1-4F74-9AFA-A526819A7598}" dt="2020-04-20T09:37:56.643" v="908" actId="1076"/>
        <pc:sldMkLst>
          <pc:docMk/>
          <pc:sldMk cId="160972831" sldId="278"/>
        </pc:sldMkLst>
        <pc:spChg chg="mod">
          <ac:chgData name="" userId="" providerId="" clId="Web-{B2984E24-FAA1-4F74-9AFA-A526819A7598}" dt="2020-04-20T09:33:40.423" v="866" actId="20577"/>
          <ac:spMkLst>
            <pc:docMk/>
            <pc:sldMk cId="160972831" sldId="278"/>
            <ac:spMk id="5" creationId="{67D592B1-16A4-42D8-8053-2A105BA83AF1}"/>
          </ac:spMkLst>
        </pc:spChg>
        <pc:spChg chg="mod">
          <ac:chgData name="" userId="" providerId="" clId="Web-{B2984E24-FAA1-4F74-9AFA-A526819A7598}" dt="2020-04-20T09:37:49.674" v="906" actId="1076"/>
          <ac:spMkLst>
            <pc:docMk/>
            <pc:sldMk cId="160972831" sldId="278"/>
            <ac:spMk id="12" creationId="{573A3FE4-6797-4887-BDB8-5040A597719A}"/>
          </ac:spMkLst>
        </pc:spChg>
        <pc:spChg chg="mod">
          <ac:chgData name="" userId="" providerId="" clId="Web-{B2984E24-FAA1-4F74-9AFA-A526819A7598}" dt="2020-04-20T09:37:56.643" v="908" actId="1076"/>
          <ac:spMkLst>
            <pc:docMk/>
            <pc:sldMk cId="160972831" sldId="278"/>
            <ac:spMk id="13" creationId="{D0B10200-B610-43D5-BE13-439226F35870}"/>
          </ac:spMkLst>
        </pc:spChg>
        <pc:spChg chg="mod">
          <ac:chgData name="" userId="" providerId="" clId="Web-{B2984E24-FAA1-4F74-9AFA-A526819A7598}" dt="2020-04-20T09:32:22.298" v="794" actId="14100"/>
          <ac:spMkLst>
            <pc:docMk/>
            <pc:sldMk cId="160972831" sldId="278"/>
            <ac:spMk id="14" creationId="{8F0236E8-61BF-4DB1-BE12-C5AFE69295FA}"/>
          </ac:spMkLst>
        </pc:spChg>
        <pc:spChg chg="mod">
          <ac:chgData name="" userId="" providerId="" clId="Web-{B2984E24-FAA1-4F74-9AFA-A526819A7598}" dt="2020-04-20T09:32:28.954" v="796" actId="20577"/>
          <ac:spMkLst>
            <pc:docMk/>
            <pc:sldMk cId="160972831" sldId="278"/>
            <ac:spMk id="15" creationId="{5365E7FE-6278-420F-AC2F-C18359F4EF54}"/>
          </ac:spMkLst>
        </pc:spChg>
      </pc:sldChg>
      <pc:sldChg chg="modSp">
        <pc:chgData name="" userId="" providerId="" clId="Web-{B2984E24-FAA1-4F74-9AFA-A526819A7598}" dt="2020-04-20T09:21:43.186" v="479" actId="20577"/>
        <pc:sldMkLst>
          <pc:docMk/>
          <pc:sldMk cId="4274332738" sldId="279"/>
        </pc:sldMkLst>
        <pc:spChg chg="mod">
          <ac:chgData name="" userId="" providerId="" clId="Web-{B2984E24-FAA1-4F74-9AFA-A526819A7598}" dt="2020-04-20T09:18:10.575" v="349" actId="14100"/>
          <ac:spMkLst>
            <pc:docMk/>
            <pc:sldMk cId="4274332738" sldId="279"/>
            <ac:spMk id="7" creationId="{3350D7A3-1FBB-4F54-8C5B-A781A538BC76}"/>
          </ac:spMkLst>
        </pc:spChg>
        <pc:spChg chg="mod">
          <ac:chgData name="" userId="" providerId="" clId="Web-{B2984E24-FAA1-4F74-9AFA-A526819A7598}" dt="2020-04-20T09:18:04.044" v="348" actId="14100"/>
          <ac:spMkLst>
            <pc:docMk/>
            <pc:sldMk cId="4274332738" sldId="279"/>
            <ac:spMk id="8" creationId="{A8479459-E40E-4B6A-A637-F5E0ACC67BD1}"/>
          </ac:spMkLst>
        </pc:spChg>
        <pc:spChg chg="mod">
          <ac:chgData name="" userId="" providerId="" clId="Web-{B2984E24-FAA1-4F74-9AFA-A526819A7598}" dt="2020-04-20T09:21:43.186" v="479" actId="20577"/>
          <ac:spMkLst>
            <pc:docMk/>
            <pc:sldMk cId="4274332738" sldId="279"/>
            <ac:spMk id="11" creationId="{E9CC32E0-0545-4D9E-A9A6-2062FDF6F0F5}"/>
          </ac:spMkLst>
        </pc:spChg>
      </pc:sldChg>
      <pc:sldChg chg="modSp">
        <pc:chgData name="" userId="" providerId="" clId="Web-{B2984E24-FAA1-4F74-9AFA-A526819A7598}" dt="2020-04-20T09:17:34.138" v="326" actId="14100"/>
        <pc:sldMkLst>
          <pc:docMk/>
          <pc:sldMk cId="2831098006" sldId="280"/>
        </pc:sldMkLst>
        <pc:spChg chg="mod">
          <ac:chgData name="" userId="" providerId="" clId="Web-{B2984E24-FAA1-4F74-9AFA-A526819A7598}" dt="2020-04-20T09:16:46.544" v="308" actId="20577"/>
          <ac:spMkLst>
            <pc:docMk/>
            <pc:sldMk cId="2831098006" sldId="280"/>
            <ac:spMk id="5" creationId="{2AD4EC4A-4D7F-4E62-B0FA-018B3EA044B9}"/>
          </ac:spMkLst>
        </pc:spChg>
        <pc:spChg chg="mod">
          <ac:chgData name="" userId="" providerId="" clId="Web-{B2984E24-FAA1-4F74-9AFA-A526819A7598}" dt="2020-04-20T09:17:00.622" v="313" actId="1076"/>
          <ac:spMkLst>
            <pc:docMk/>
            <pc:sldMk cId="2831098006" sldId="280"/>
            <ac:spMk id="7" creationId="{A0016410-50A7-49B7-9E43-902112B823EC}"/>
          </ac:spMkLst>
        </pc:spChg>
        <pc:spChg chg="mod">
          <ac:chgData name="" userId="" providerId="" clId="Web-{B2984E24-FAA1-4F74-9AFA-A526819A7598}" dt="2020-04-20T09:17:34.138" v="326" actId="14100"/>
          <ac:spMkLst>
            <pc:docMk/>
            <pc:sldMk cId="2831098006" sldId="280"/>
            <ac:spMk id="8" creationId="{074E9027-CCA1-4688-8ED8-68FE02FCD628}"/>
          </ac:spMkLst>
        </pc:spChg>
        <pc:spChg chg="mod">
          <ac:chgData name="" userId="" providerId="" clId="Web-{B2984E24-FAA1-4F74-9AFA-A526819A7598}" dt="2020-04-20T09:17:31.278" v="324" actId="20577"/>
          <ac:spMkLst>
            <pc:docMk/>
            <pc:sldMk cId="2831098006" sldId="280"/>
            <ac:spMk id="9" creationId="{C6D3ABB1-B7FE-4798-87E8-4D08D129C993}"/>
          </ac:spMkLst>
        </pc:spChg>
      </pc:sldChg>
      <pc:sldChg chg="modSp">
        <pc:chgData name="" userId="" providerId="" clId="Web-{B2984E24-FAA1-4F74-9AFA-A526819A7598}" dt="2020-04-20T09:30:13.844" v="742" actId="20577"/>
        <pc:sldMkLst>
          <pc:docMk/>
          <pc:sldMk cId="4218148138" sldId="281"/>
        </pc:sldMkLst>
        <pc:spChg chg="mod">
          <ac:chgData name="" userId="" providerId="" clId="Web-{B2984E24-FAA1-4F74-9AFA-A526819A7598}" dt="2020-04-20T09:30:13.844" v="742" actId="20577"/>
          <ac:spMkLst>
            <pc:docMk/>
            <pc:sldMk cId="4218148138" sldId="281"/>
            <ac:spMk id="2" creationId="{C58DFB6B-1ABB-44AF-AB9C-59928FC2D4C4}"/>
          </ac:spMkLst>
        </pc:spChg>
      </pc:sldChg>
    </pc:docChg>
  </pc:docChgLst>
  <pc:docChgLst>
    <pc:chgData clId="Web-{373D6251-5352-4B2F-8352-FAC257CD0BCF}"/>
    <pc:docChg chg="modSld">
      <pc:chgData name="" userId="" providerId="" clId="Web-{373D6251-5352-4B2F-8352-FAC257CD0BCF}" dt="2020-04-17T11:23:58.796" v="581" actId="20577"/>
      <pc:docMkLst>
        <pc:docMk/>
      </pc:docMkLst>
      <pc:sldChg chg="modSp">
        <pc:chgData name="" userId="" providerId="" clId="Web-{373D6251-5352-4B2F-8352-FAC257CD0BCF}" dt="2020-04-17T10:56:57.492" v="0" actId="20577"/>
        <pc:sldMkLst>
          <pc:docMk/>
          <pc:sldMk cId="3768969832" sldId="258"/>
        </pc:sldMkLst>
        <pc:spChg chg="mod">
          <ac:chgData name="" userId="" providerId="" clId="Web-{373D6251-5352-4B2F-8352-FAC257CD0BCF}" dt="2020-04-17T10:56:57.492" v="0" actId="20577"/>
          <ac:spMkLst>
            <pc:docMk/>
            <pc:sldMk cId="3768969832" sldId="258"/>
            <ac:spMk id="10" creationId="{90996976-339A-41FF-9338-79343056F448}"/>
          </ac:spMkLst>
        </pc:spChg>
      </pc:sldChg>
      <pc:sldChg chg="modSp">
        <pc:chgData name="" userId="" providerId="" clId="Web-{373D6251-5352-4B2F-8352-FAC257CD0BCF}" dt="2020-04-17T11:22:35.943" v="545" actId="14100"/>
        <pc:sldMkLst>
          <pc:docMk/>
          <pc:sldMk cId="2045680733" sldId="259"/>
        </pc:sldMkLst>
        <pc:spChg chg="mod">
          <ac:chgData name="" userId="" providerId="" clId="Web-{373D6251-5352-4B2F-8352-FAC257CD0BCF}" dt="2020-04-17T11:22:35.943" v="545" actId="14100"/>
          <ac:spMkLst>
            <pc:docMk/>
            <pc:sldMk cId="2045680733" sldId="259"/>
            <ac:spMk id="6" creationId="{28ACFA8D-8865-4D44-8AE0-C86920C6279C}"/>
          </ac:spMkLst>
        </pc:spChg>
      </pc:sldChg>
      <pc:sldChg chg="modSp">
        <pc:chgData name="" userId="" providerId="" clId="Web-{373D6251-5352-4B2F-8352-FAC257CD0BCF}" dt="2020-04-17T11:22:11.784" v="541" actId="1076"/>
        <pc:sldMkLst>
          <pc:docMk/>
          <pc:sldMk cId="4130400999" sldId="260"/>
        </pc:sldMkLst>
        <pc:spChg chg="mod">
          <ac:chgData name="" userId="" providerId="" clId="Web-{373D6251-5352-4B2F-8352-FAC257CD0BCF}" dt="2020-04-17T11:22:02.730" v="537" actId="1076"/>
          <ac:spMkLst>
            <pc:docMk/>
            <pc:sldMk cId="4130400999" sldId="260"/>
            <ac:spMk id="5" creationId="{6C437B3E-3AF6-4614-8D8D-C2231CFC8EBA}"/>
          </ac:spMkLst>
        </pc:spChg>
        <pc:spChg chg="mod">
          <ac:chgData name="" userId="" providerId="" clId="Web-{373D6251-5352-4B2F-8352-FAC257CD0BCF}" dt="2020-04-17T11:22:11.784" v="541" actId="1076"/>
          <ac:spMkLst>
            <pc:docMk/>
            <pc:sldMk cId="4130400999" sldId="260"/>
            <ac:spMk id="6" creationId="{5C883EF1-0796-4C5F-B2E5-19D1D8B69C6F}"/>
          </ac:spMkLst>
        </pc:spChg>
      </pc:sldChg>
      <pc:sldChg chg="modSp">
        <pc:chgData name="" userId="" providerId="" clId="Web-{373D6251-5352-4B2F-8352-FAC257CD0BCF}" dt="2020-04-17T10:58:12.975" v="10" actId="1076"/>
        <pc:sldMkLst>
          <pc:docMk/>
          <pc:sldMk cId="4090970514" sldId="261"/>
        </pc:sldMkLst>
        <pc:spChg chg="mod">
          <ac:chgData name="" userId="" providerId="" clId="Web-{373D6251-5352-4B2F-8352-FAC257CD0BCF}" dt="2020-04-17T10:58:08.788" v="9" actId="1076"/>
          <ac:spMkLst>
            <pc:docMk/>
            <pc:sldMk cId="4090970514" sldId="261"/>
            <ac:spMk id="8" creationId="{A9A4ABAA-8208-4AE5-9994-C87057920DCF}"/>
          </ac:spMkLst>
        </pc:spChg>
        <pc:spChg chg="mod">
          <ac:chgData name="" userId="" providerId="" clId="Web-{373D6251-5352-4B2F-8352-FAC257CD0BCF}" dt="2020-04-17T10:58:12.975" v="10" actId="1076"/>
          <ac:spMkLst>
            <pc:docMk/>
            <pc:sldMk cId="4090970514" sldId="261"/>
            <ac:spMk id="9" creationId="{BC676F0A-9F6D-4FFD-8FD1-63E43D777F9A}"/>
          </ac:spMkLst>
        </pc:spChg>
      </pc:sldChg>
      <pc:sldChg chg="delSp modSp">
        <pc:chgData name="" userId="" providerId="" clId="Web-{373D6251-5352-4B2F-8352-FAC257CD0BCF}" dt="2020-04-17T11:21:38.493" v="534"/>
        <pc:sldMkLst>
          <pc:docMk/>
          <pc:sldMk cId="2532695877" sldId="262"/>
        </pc:sldMkLst>
        <pc:spChg chg="del mod">
          <ac:chgData name="" userId="" providerId="" clId="Web-{373D6251-5352-4B2F-8352-FAC257CD0BCF}" dt="2020-04-17T11:21:38.493" v="534"/>
          <ac:spMkLst>
            <pc:docMk/>
            <pc:sldMk cId="2532695877" sldId="262"/>
            <ac:spMk id="2" creationId="{9D348A5C-EEF5-4AAE-A697-8C0CD93996BE}"/>
          </ac:spMkLst>
        </pc:spChg>
      </pc:sldChg>
      <pc:sldChg chg="modSp">
        <pc:chgData name="" userId="" providerId="" clId="Web-{373D6251-5352-4B2F-8352-FAC257CD0BCF}" dt="2020-04-17T11:21:09.646" v="530" actId="20577"/>
        <pc:sldMkLst>
          <pc:docMk/>
          <pc:sldMk cId="2009842156" sldId="265"/>
        </pc:sldMkLst>
        <pc:spChg chg="mod">
          <ac:chgData name="" userId="" providerId="" clId="Web-{373D6251-5352-4B2F-8352-FAC257CD0BCF}" dt="2020-04-17T11:21:09.646" v="530" actId="20577"/>
          <ac:spMkLst>
            <pc:docMk/>
            <pc:sldMk cId="2009842156" sldId="265"/>
            <ac:spMk id="2" creationId="{7F606AC1-10C6-4D77-82E3-0AB7266F07D1}"/>
          </ac:spMkLst>
        </pc:spChg>
      </pc:sldChg>
      <pc:sldChg chg="modSp">
        <pc:chgData name="" userId="" providerId="" clId="Web-{373D6251-5352-4B2F-8352-FAC257CD0BCF}" dt="2020-04-17T11:20:33.620" v="513" actId="20577"/>
        <pc:sldMkLst>
          <pc:docMk/>
          <pc:sldMk cId="3298346418" sldId="266"/>
        </pc:sldMkLst>
        <pc:spChg chg="mod">
          <ac:chgData name="" userId="" providerId="" clId="Web-{373D6251-5352-4B2F-8352-FAC257CD0BCF}" dt="2020-04-17T11:20:33.620" v="513" actId="20577"/>
          <ac:spMkLst>
            <pc:docMk/>
            <pc:sldMk cId="3298346418" sldId="266"/>
            <ac:spMk id="2" creationId="{B878F175-9A93-4630-BD0D-E99BA83A3F7E}"/>
          </ac:spMkLst>
        </pc:spChg>
        <pc:spChg chg="mod">
          <ac:chgData name="" userId="" providerId="" clId="Web-{373D6251-5352-4B2F-8352-FAC257CD0BCF}" dt="2020-04-17T11:01:37.192" v="108" actId="1076"/>
          <ac:spMkLst>
            <pc:docMk/>
            <pc:sldMk cId="3298346418" sldId="266"/>
            <ac:spMk id="7" creationId="{F77F9DE0-CFA2-4CF6-9225-065EE3408F3F}"/>
          </ac:spMkLst>
        </pc:spChg>
        <pc:spChg chg="mod">
          <ac:chgData name="" userId="" providerId="" clId="Web-{373D6251-5352-4B2F-8352-FAC257CD0BCF}" dt="2020-04-17T11:06:27.219" v="147" actId="14100"/>
          <ac:spMkLst>
            <pc:docMk/>
            <pc:sldMk cId="3298346418" sldId="266"/>
            <ac:spMk id="8" creationId="{8A7D09A7-1BD5-4E84-A9E9-72D758B6D58F}"/>
          </ac:spMkLst>
        </pc:spChg>
        <pc:spChg chg="mod">
          <ac:chgData name="" userId="" providerId="" clId="Web-{373D6251-5352-4B2F-8352-FAC257CD0BCF}" dt="2020-04-17T11:08:28.687" v="148" actId="20577"/>
          <ac:spMkLst>
            <pc:docMk/>
            <pc:sldMk cId="3298346418" sldId="266"/>
            <ac:spMk id="9" creationId="{29BA040E-59B3-4A09-98F0-A710875E39DC}"/>
          </ac:spMkLst>
        </pc:spChg>
        <pc:spChg chg="mod">
          <ac:chgData name="" userId="" providerId="" clId="Web-{373D6251-5352-4B2F-8352-FAC257CD0BCF}" dt="2020-04-17T11:04:02.549" v="124" actId="1076"/>
          <ac:spMkLst>
            <pc:docMk/>
            <pc:sldMk cId="3298346418" sldId="266"/>
            <ac:spMk id="10" creationId="{B9716209-106D-4657-9AE9-EA27CF5A845F}"/>
          </ac:spMkLst>
        </pc:spChg>
        <pc:spChg chg="mod">
          <ac:chgData name="" userId="" providerId="" clId="Web-{373D6251-5352-4B2F-8352-FAC257CD0BCF}" dt="2020-04-17T11:12:21.247" v="261" actId="20577"/>
          <ac:spMkLst>
            <pc:docMk/>
            <pc:sldMk cId="3298346418" sldId="266"/>
            <ac:spMk id="11" creationId="{EAB66681-F3BB-4B68-BD13-F6722C15830C}"/>
          </ac:spMkLst>
        </pc:spChg>
        <pc:spChg chg="mod">
          <ac:chgData name="" userId="" providerId="" clId="Web-{373D6251-5352-4B2F-8352-FAC257CD0BCF}" dt="2020-04-17T11:01:31.363" v="103" actId="20577"/>
          <ac:spMkLst>
            <pc:docMk/>
            <pc:sldMk cId="3298346418" sldId="266"/>
            <ac:spMk id="13" creationId="{1BD2D174-E51A-4BDF-AA94-03AA1FB39229}"/>
          </ac:spMkLst>
        </pc:spChg>
      </pc:sldChg>
      <pc:sldChg chg="modSp">
        <pc:chgData name="" userId="" providerId="" clId="Web-{373D6251-5352-4B2F-8352-FAC257CD0BCF}" dt="2020-04-17T11:20:26.565" v="509" actId="20577"/>
        <pc:sldMkLst>
          <pc:docMk/>
          <pc:sldMk cId="2838694334" sldId="267"/>
        </pc:sldMkLst>
        <pc:spChg chg="mod">
          <ac:chgData name="" userId="" providerId="" clId="Web-{373D6251-5352-4B2F-8352-FAC257CD0BCF}" dt="2020-04-17T11:20:26.565" v="509" actId="20577"/>
          <ac:spMkLst>
            <pc:docMk/>
            <pc:sldMk cId="2838694334" sldId="267"/>
            <ac:spMk id="2" creationId="{693F3A77-61E3-4096-B954-A220C9A4DBD6}"/>
          </ac:spMkLst>
        </pc:spChg>
        <pc:spChg chg="mod">
          <ac:chgData name="" userId="" providerId="" clId="Web-{373D6251-5352-4B2F-8352-FAC257CD0BCF}" dt="2020-04-17T11:10:33.701" v="208" actId="1076"/>
          <ac:spMkLst>
            <pc:docMk/>
            <pc:sldMk cId="2838694334" sldId="267"/>
            <ac:spMk id="7" creationId="{2B315EB8-279C-47BD-9432-4300FB236BBD}"/>
          </ac:spMkLst>
        </pc:spChg>
        <pc:spChg chg="mod">
          <ac:chgData name="" userId="" providerId="" clId="Web-{373D6251-5352-4B2F-8352-FAC257CD0BCF}" dt="2020-04-17T11:11:16.747" v="212" actId="1076"/>
          <ac:spMkLst>
            <pc:docMk/>
            <pc:sldMk cId="2838694334" sldId="267"/>
            <ac:spMk id="8" creationId="{B583057E-FAE2-4781-BB37-82F5A67CA8B2}"/>
          </ac:spMkLst>
        </pc:spChg>
        <pc:spChg chg="mod">
          <ac:chgData name="" userId="" providerId="" clId="Web-{373D6251-5352-4B2F-8352-FAC257CD0BCF}" dt="2020-04-17T11:12:11.059" v="260" actId="1076"/>
          <ac:spMkLst>
            <pc:docMk/>
            <pc:sldMk cId="2838694334" sldId="267"/>
            <ac:spMk id="9" creationId="{CFA39B98-1E6E-40B5-8317-19C20404AD4F}"/>
          </ac:spMkLst>
        </pc:spChg>
        <pc:spChg chg="mod">
          <ac:chgData name="" userId="" providerId="" clId="Web-{373D6251-5352-4B2F-8352-FAC257CD0BCF}" dt="2020-04-17T11:09:40.420" v="192" actId="20577"/>
          <ac:spMkLst>
            <pc:docMk/>
            <pc:sldMk cId="2838694334" sldId="267"/>
            <ac:spMk id="11" creationId="{9D0D7F8B-BC96-4321-AEF6-7EAC337D4DF2}"/>
          </ac:spMkLst>
        </pc:spChg>
        <pc:picChg chg="mod">
          <ac:chgData name="" userId="" providerId="" clId="Web-{373D6251-5352-4B2F-8352-FAC257CD0BCF}" dt="2020-04-17T11:11:12.794" v="211" actId="1076"/>
          <ac:picMkLst>
            <pc:docMk/>
            <pc:sldMk cId="2838694334" sldId="267"/>
            <ac:picMk id="3" creationId="{DE42C708-E5AE-430F-9D9F-1A06FC5D04C9}"/>
          </ac:picMkLst>
        </pc:picChg>
      </pc:sldChg>
      <pc:sldChg chg="modSp">
        <pc:chgData name="" userId="" providerId="" clId="Web-{373D6251-5352-4B2F-8352-FAC257CD0BCF}" dt="2020-04-17T11:20:20.024" v="505" actId="20577"/>
        <pc:sldMkLst>
          <pc:docMk/>
          <pc:sldMk cId="3150155781" sldId="268"/>
        </pc:sldMkLst>
        <pc:spChg chg="mod">
          <ac:chgData name="" userId="" providerId="" clId="Web-{373D6251-5352-4B2F-8352-FAC257CD0BCF}" dt="2020-04-17T11:20:20.024" v="505" actId="20577"/>
          <ac:spMkLst>
            <pc:docMk/>
            <pc:sldMk cId="3150155781" sldId="268"/>
            <ac:spMk id="2" creationId="{E8D5C08D-12A5-4807-AF54-6BE3D540FAB2}"/>
          </ac:spMkLst>
        </pc:spChg>
        <pc:spChg chg="mod">
          <ac:chgData name="" userId="" providerId="" clId="Web-{373D6251-5352-4B2F-8352-FAC257CD0BCF}" dt="2020-04-17T11:15:47.557" v="353" actId="1076"/>
          <ac:spMkLst>
            <pc:docMk/>
            <pc:sldMk cId="3150155781" sldId="268"/>
            <ac:spMk id="6" creationId="{87E67507-E689-42D0-BF46-BE41FC9DB3D3}"/>
          </ac:spMkLst>
        </pc:spChg>
        <pc:spChg chg="mod">
          <ac:chgData name="" userId="" providerId="" clId="Web-{373D6251-5352-4B2F-8352-FAC257CD0BCF}" dt="2020-04-17T11:15:26.494" v="335" actId="20577"/>
          <ac:spMkLst>
            <pc:docMk/>
            <pc:sldMk cId="3150155781" sldId="268"/>
            <ac:spMk id="7" creationId="{00DC8375-E205-491E-BA30-7EE552DEEF4A}"/>
          </ac:spMkLst>
        </pc:spChg>
        <pc:spChg chg="mod">
          <ac:chgData name="" userId="" providerId="" clId="Web-{373D6251-5352-4B2F-8352-FAC257CD0BCF}" dt="2020-04-17T11:14:44.432" v="333" actId="20577"/>
          <ac:spMkLst>
            <pc:docMk/>
            <pc:sldMk cId="3150155781" sldId="268"/>
            <ac:spMk id="10" creationId="{495D5A96-288E-4B3E-ADFA-5D890FDBB20B}"/>
          </ac:spMkLst>
        </pc:spChg>
      </pc:sldChg>
      <pc:sldChg chg="modSp">
        <pc:chgData name="" userId="" providerId="" clId="Web-{373D6251-5352-4B2F-8352-FAC257CD0BCF}" dt="2020-04-17T11:20:10.595" v="501" actId="20577"/>
        <pc:sldMkLst>
          <pc:docMk/>
          <pc:sldMk cId="3691127914" sldId="269"/>
        </pc:sldMkLst>
        <pc:spChg chg="mod">
          <ac:chgData name="" userId="" providerId="" clId="Web-{373D6251-5352-4B2F-8352-FAC257CD0BCF}" dt="2020-04-17T11:20:10.595" v="501" actId="20577"/>
          <ac:spMkLst>
            <pc:docMk/>
            <pc:sldMk cId="3691127914" sldId="269"/>
            <ac:spMk id="2" creationId="{61D1395F-0E94-423B-A39B-0B91C2A49B2E}"/>
          </ac:spMkLst>
        </pc:spChg>
        <pc:spChg chg="mod">
          <ac:chgData name="" userId="" providerId="" clId="Web-{373D6251-5352-4B2F-8352-FAC257CD0BCF}" dt="2020-04-17T11:16:44.009" v="362" actId="1076"/>
          <ac:spMkLst>
            <pc:docMk/>
            <pc:sldMk cId="3691127914" sldId="269"/>
            <ac:spMk id="6" creationId="{965EA10F-9323-44FA-B7BC-FFD972EA280A}"/>
          </ac:spMkLst>
        </pc:spChg>
        <pc:spChg chg="mod">
          <ac:chgData name="" userId="" providerId="" clId="Web-{373D6251-5352-4B2F-8352-FAC257CD0BCF}" dt="2020-04-17T11:18:49.840" v="463" actId="20577"/>
          <ac:spMkLst>
            <pc:docMk/>
            <pc:sldMk cId="3691127914" sldId="269"/>
            <ac:spMk id="7" creationId="{41B85AD1-E45E-4C48-9E67-F53E815BEF24}"/>
          </ac:spMkLst>
        </pc:spChg>
        <pc:spChg chg="mod">
          <ac:chgData name="" userId="" providerId="" clId="Web-{373D6251-5352-4B2F-8352-FAC257CD0BCF}" dt="2020-04-17T11:19:09.757" v="482" actId="20577"/>
          <ac:spMkLst>
            <pc:docMk/>
            <pc:sldMk cId="3691127914" sldId="269"/>
            <ac:spMk id="11" creationId="{E8010017-103D-48AC-A7B9-7A0F04FC8F8B}"/>
          </ac:spMkLst>
        </pc:spChg>
        <pc:spChg chg="mod">
          <ac:chgData name="" userId="" providerId="" clId="Web-{373D6251-5352-4B2F-8352-FAC257CD0BCF}" dt="2020-04-17T11:19:37.282" v="491" actId="1076"/>
          <ac:spMkLst>
            <pc:docMk/>
            <pc:sldMk cId="3691127914" sldId="269"/>
            <ac:spMk id="13" creationId="{D3A762DC-AD96-4F1C-AA06-A5416B80A1A8}"/>
          </ac:spMkLst>
        </pc:spChg>
      </pc:sldChg>
      <pc:sldChg chg="modSp">
        <pc:chgData name="" userId="" providerId="" clId="Web-{373D6251-5352-4B2F-8352-FAC257CD0BCF}" dt="2020-04-17T11:22:58.248" v="550" actId="20577"/>
        <pc:sldMkLst>
          <pc:docMk/>
          <pc:sldMk cId="4019655137" sldId="270"/>
        </pc:sldMkLst>
        <pc:spChg chg="mod">
          <ac:chgData name="" userId="" providerId="" clId="Web-{373D6251-5352-4B2F-8352-FAC257CD0BCF}" dt="2020-04-17T11:22:58.248" v="550" actId="20577"/>
          <ac:spMkLst>
            <pc:docMk/>
            <pc:sldMk cId="4019655137" sldId="270"/>
            <ac:spMk id="2" creationId="{53B04E5B-62E3-41CB-BD72-FD7BFDC7A600}"/>
          </ac:spMkLst>
        </pc:spChg>
      </pc:sldChg>
      <pc:sldChg chg="modSp">
        <pc:chgData name="" userId="" providerId="" clId="Web-{373D6251-5352-4B2F-8352-FAC257CD0BCF}" dt="2020-04-17T11:23:58.795" v="580" actId="20577"/>
        <pc:sldMkLst>
          <pc:docMk/>
          <pc:sldMk cId="539714509" sldId="271"/>
        </pc:sldMkLst>
        <pc:spChg chg="mod">
          <ac:chgData name="" userId="" providerId="" clId="Web-{373D6251-5352-4B2F-8352-FAC257CD0BCF}" dt="2020-04-17T11:23:04.333" v="554" actId="20577"/>
          <ac:spMkLst>
            <pc:docMk/>
            <pc:sldMk cId="539714509" sldId="271"/>
            <ac:spMk id="2" creationId="{6A3901CC-9D40-4D6E-8C95-44CF8B10B8C8}"/>
          </ac:spMkLst>
        </pc:spChg>
        <pc:spChg chg="mod">
          <ac:chgData name="" userId="" providerId="" clId="Web-{373D6251-5352-4B2F-8352-FAC257CD0BCF}" dt="2020-04-17T11:23:58.795" v="580" actId="20577"/>
          <ac:spMkLst>
            <pc:docMk/>
            <pc:sldMk cId="539714509" sldId="271"/>
            <ac:spMk id="10" creationId="{A9C72F75-30F4-46CB-99BD-FA751F2E16A1}"/>
          </ac:spMkLst>
        </pc:spChg>
      </pc:sldChg>
    </pc:docChg>
  </pc:docChgLst>
  <pc:docChgLst>
    <pc:chgData clId="Web-{499782A2-337B-4569-98B9-E8C73C8050B5}"/>
    <pc:docChg chg="modSld">
      <pc:chgData name="" userId="" providerId="" clId="Web-{499782A2-337B-4569-98B9-E8C73C8050B5}" dt="2020-04-17T11:28:27.460" v="71" actId="14100"/>
      <pc:docMkLst>
        <pc:docMk/>
      </pc:docMkLst>
      <pc:sldChg chg="modSp">
        <pc:chgData name="" userId="" providerId="" clId="Web-{499782A2-337B-4569-98B9-E8C73C8050B5}" dt="2020-04-17T11:27:53.898" v="51" actId="1076"/>
        <pc:sldMkLst>
          <pc:docMk/>
          <pc:sldMk cId="539714509" sldId="271"/>
        </pc:sldMkLst>
        <pc:spChg chg="mod">
          <ac:chgData name="" userId="" providerId="" clId="Web-{499782A2-337B-4569-98B9-E8C73C8050B5}" dt="2020-04-17T11:27:53.898" v="51" actId="1076"/>
          <ac:spMkLst>
            <pc:docMk/>
            <pc:sldMk cId="539714509" sldId="271"/>
            <ac:spMk id="8" creationId="{C38B5766-6809-4EE8-8000-97AA287773C8}"/>
          </ac:spMkLst>
        </pc:spChg>
        <pc:spChg chg="mod">
          <ac:chgData name="" userId="" providerId="" clId="Web-{499782A2-337B-4569-98B9-E8C73C8050B5}" dt="2020-04-17T11:27:20.960" v="43" actId="1076"/>
          <ac:spMkLst>
            <pc:docMk/>
            <pc:sldMk cId="539714509" sldId="271"/>
            <ac:spMk id="9" creationId="{0A7EC67D-F41C-4D0B-A765-27DDDB8FFE30}"/>
          </ac:spMkLst>
        </pc:spChg>
        <pc:spChg chg="mod">
          <ac:chgData name="" userId="" providerId="" clId="Web-{499782A2-337B-4569-98B9-E8C73C8050B5}" dt="2020-04-17T11:27:25.960" v="44" actId="1076"/>
          <ac:spMkLst>
            <pc:docMk/>
            <pc:sldMk cId="539714509" sldId="271"/>
            <ac:spMk id="10" creationId="{A9C72F75-30F4-46CB-99BD-FA751F2E16A1}"/>
          </ac:spMkLst>
        </pc:spChg>
      </pc:sldChg>
      <pc:sldChg chg="modSp">
        <pc:chgData name="" userId="" providerId="" clId="Web-{499782A2-337B-4569-98B9-E8C73C8050B5}" dt="2020-04-17T11:28:27.460" v="71" actId="14100"/>
        <pc:sldMkLst>
          <pc:docMk/>
          <pc:sldMk cId="4112567365" sldId="272"/>
        </pc:sldMkLst>
        <pc:spChg chg="mod">
          <ac:chgData name="" userId="" providerId="" clId="Web-{499782A2-337B-4569-98B9-E8C73C8050B5}" dt="2020-04-17T11:28:27.460" v="71" actId="14100"/>
          <ac:spMkLst>
            <pc:docMk/>
            <pc:sldMk cId="4112567365" sldId="272"/>
            <ac:spMk id="2" creationId="{621B77ED-E649-4AC1-9C35-D512696A015A}"/>
          </ac:spMkLst>
        </pc:spChg>
      </pc:sldChg>
    </pc:docChg>
  </pc:docChgLst>
  <pc:docChgLst>
    <pc:chgData clId="Web-{3E8F39C0-06AE-4B7E-9134-B8D76B38B737}"/>
    <pc:docChg chg="modSld">
      <pc:chgData name="" userId="" providerId="" clId="Web-{3E8F39C0-06AE-4B7E-9134-B8D76B38B737}" dt="2020-04-17T10:30:06.051" v="424" actId="20577"/>
      <pc:docMkLst>
        <pc:docMk/>
      </pc:docMkLst>
      <pc:sldChg chg="modSp">
        <pc:chgData name="" userId="" providerId="" clId="Web-{3E8F39C0-06AE-4B7E-9134-B8D76B38B737}" dt="2020-04-17T10:16:32.344" v="27" actId="20577"/>
        <pc:sldMkLst>
          <pc:docMk/>
          <pc:sldMk cId="1072074700" sldId="256"/>
        </pc:sldMkLst>
        <pc:spChg chg="mod">
          <ac:chgData name="" userId="" providerId="" clId="Web-{3E8F39C0-06AE-4B7E-9134-B8D76B38B737}" dt="2020-04-17T10:16:32.344" v="27" actId="20577"/>
          <ac:spMkLst>
            <pc:docMk/>
            <pc:sldMk cId="1072074700" sldId="256"/>
            <ac:spMk id="3" creationId="{00000000-0000-0000-0000-000000000000}"/>
          </ac:spMkLst>
        </pc:spChg>
      </pc:sldChg>
      <pc:sldChg chg="modSp">
        <pc:chgData name="" userId="" providerId="" clId="Web-{3E8F39C0-06AE-4B7E-9134-B8D76B38B737}" dt="2020-04-17T10:16:47.235" v="36" actId="20577"/>
        <pc:sldMkLst>
          <pc:docMk/>
          <pc:sldMk cId="3464506181" sldId="257"/>
        </pc:sldMkLst>
        <pc:spChg chg="mod">
          <ac:chgData name="" userId="" providerId="" clId="Web-{3E8F39C0-06AE-4B7E-9134-B8D76B38B737}" dt="2020-04-17T10:16:47.235" v="36" actId="20577"/>
          <ac:spMkLst>
            <pc:docMk/>
            <pc:sldMk cId="3464506181" sldId="257"/>
            <ac:spMk id="2" creationId="{00000000-0000-0000-0000-000000000000}"/>
          </ac:spMkLst>
        </pc:spChg>
      </pc:sldChg>
      <pc:sldChg chg="modSp">
        <pc:chgData name="" userId="" providerId="" clId="Web-{3E8F39C0-06AE-4B7E-9134-B8D76B38B737}" dt="2020-04-17T10:20:26.200" v="143" actId="20577"/>
        <pc:sldMkLst>
          <pc:docMk/>
          <pc:sldMk cId="3768969832" sldId="258"/>
        </pc:sldMkLst>
        <pc:spChg chg="mod">
          <ac:chgData name="" userId="" providerId="" clId="Web-{3E8F39C0-06AE-4B7E-9134-B8D76B38B737}" dt="2020-04-17T10:20:26.200" v="143" actId="20577"/>
          <ac:spMkLst>
            <pc:docMk/>
            <pc:sldMk cId="3768969832" sldId="258"/>
            <ac:spMk id="10" creationId="{90996976-339A-41FF-9338-79343056F448}"/>
          </ac:spMkLst>
        </pc:spChg>
        <pc:spChg chg="mod">
          <ac:chgData name="" userId="" providerId="" clId="Web-{3E8F39C0-06AE-4B7E-9134-B8D76B38B737}" dt="2020-04-17T10:19:31.591" v="98" actId="1076"/>
          <ac:spMkLst>
            <pc:docMk/>
            <pc:sldMk cId="3768969832" sldId="258"/>
            <ac:spMk id="11" creationId="{7080D38F-C231-4B05-95B3-CBFC15032519}"/>
          </ac:spMkLst>
        </pc:spChg>
      </pc:sldChg>
      <pc:sldChg chg="modSp">
        <pc:chgData name="" userId="" providerId="" clId="Web-{3E8F39C0-06AE-4B7E-9134-B8D76B38B737}" dt="2020-04-17T10:23:39.557" v="284" actId="20577"/>
        <pc:sldMkLst>
          <pc:docMk/>
          <pc:sldMk cId="2045680733" sldId="259"/>
        </pc:sldMkLst>
        <pc:spChg chg="mod">
          <ac:chgData name="" userId="" providerId="" clId="Web-{3E8F39C0-06AE-4B7E-9134-B8D76B38B737}" dt="2020-04-17T10:23:31.963" v="279" actId="20577"/>
          <ac:spMkLst>
            <pc:docMk/>
            <pc:sldMk cId="2045680733" sldId="259"/>
            <ac:spMk id="7" creationId="{75FE744F-BDE9-499A-B5A4-9DD585720D0F}"/>
          </ac:spMkLst>
        </pc:spChg>
        <pc:spChg chg="mod">
          <ac:chgData name="" userId="" providerId="" clId="Web-{3E8F39C0-06AE-4B7E-9134-B8D76B38B737}" dt="2020-04-17T10:23:39.557" v="284" actId="20577"/>
          <ac:spMkLst>
            <pc:docMk/>
            <pc:sldMk cId="2045680733" sldId="259"/>
            <ac:spMk id="8" creationId="{39A5584B-A137-46A6-9EAC-49BB04953704}"/>
          </ac:spMkLst>
        </pc:spChg>
      </pc:sldChg>
      <pc:sldChg chg="modSp">
        <pc:chgData name="" userId="" providerId="" clId="Web-{3E8F39C0-06AE-4B7E-9134-B8D76B38B737}" dt="2020-04-17T10:23:19.494" v="278" actId="1076"/>
        <pc:sldMkLst>
          <pc:docMk/>
          <pc:sldMk cId="4130400999" sldId="260"/>
        </pc:sldMkLst>
        <pc:spChg chg="mod">
          <ac:chgData name="" userId="" providerId="" clId="Web-{3E8F39C0-06AE-4B7E-9134-B8D76B38B737}" dt="2020-04-17T10:23:19.494" v="278" actId="1076"/>
          <ac:spMkLst>
            <pc:docMk/>
            <pc:sldMk cId="4130400999" sldId="260"/>
            <ac:spMk id="6" creationId="{5C883EF1-0796-4C5F-B2E5-19D1D8B69C6F}"/>
          </ac:spMkLst>
        </pc:spChg>
      </pc:sldChg>
      <pc:sldChg chg="modSp">
        <pc:chgData name="" userId="" providerId="" clId="Web-{3E8F39C0-06AE-4B7E-9134-B8D76B38B737}" dt="2020-04-17T10:27:44.694" v="331" actId="20577"/>
        <pc:sldMkLst>
          <pc:docMk/>
          <pc:sldMk cId="4090970514" sldId="261"/>
        </pc:sldMkLst>
        <pc:spChg chg="mod">
          <ac:chgData name="" userId="" providerId="" clId="Web-{3E8F39C0-06AE-4B7E-9134-B8D76B38B737}" dt="2020-04-17T10:24:23.572" v="306" actId="20577"/>
          <ac:spMkLst>
            <pc:docMk/>
            <pc:sldMk cId="4090970514" sldId="261"/>
            <ac:spMk id="7" creationId="{539C2BC1-EBB5-48C9-B48C-D6B4BF8F6028}"/>
          </ac:spMkLst>
        </pc:spChg>
        <pc:spChg chg="mod">
          <ac:chgData name="" userId="" providerId="" clId="Web-{3E8F39C0-06AE-4B7E-9134-B8D76B38B737}" dt="2020-04-17T10:27:44.694" v="331" actId="20577"/>
          <ac:spMkLst>
            <pc:docMk/>
            <pc:sldMk cId="4090970514" sldId="261"/>
            <ac:spMk id="9" creationId="{BC676F0A-9F6D-4FFD-8FD1-63E43D777F9A}"/>
          </ac:spMkLst>
        </pc:spChg>
      </pc:sldChg>
      <pc:sldChg chg="modSp">
        <pc:chgData name="" userId="" providerId="" clId="Web-{3E8F39C0-06AE-4B7E-9134-B8D76B38B737}" dt="2020-04-17T10:28:12.037" v="359" actId="20577"/>
        <pc:sldMkLst>
          <pc:docMk/>
          <pc:sldMk cId="2532695877" sldId="262"/>
        </pc:sldMkLst>
        <pc:spChg chg="mod">
          <ac:chgData name="" userId="" providerId="" clId="Web-{3E8F39C0-06AE-4B7E-9134-B8D76B38B737}" dt="2020-04-17T10:28:12.037" v="359" actId="20577"/>
          <ac:spMkLst>
            <pc:docMk/>
            <pc:sldMk cId="2532695877" sldId="262"/>
            <ac:spMk id="7" creationId="{EE115809-7809-4A26-A297-4F19D6786DF4}"/>
          </ac:spMkLst>
        </pc:spChg>
      </pc:sldChg>
      <pc:sldChg chg="modSp">
        <pc:chgData name="" userId="" providerId="" clId="Web-{3E8F39C0-06AE-4B7E-9134-B8D76B38B737}" dt="2020-04-17T10:28:53.068" v="372" actId="20577"/>
        <pc:sldMkLst>
          <pc:docMk/>
          <pc:sldMk cId="3425027096" sldId="263"/>
        </pc:sldMkLst>
        <pc:spChg chg="mod">
          <ac:chgData name="" userId="" providerId="" clId="Web-{3E8F39C0-06AE-4B7E-9134-B8D76B38B737}" dt="2020-04-17T10:28:53.068" v="372" actId="20577"/>
          <ac:spMkLst>
            <pc:docMk/>
            <pc:sldMk cId="3425027096" sldId="263"/>
            <ac:spMk id="6" creationId="{C7B1BD3C-6A71-4368-B613-27D7C5F6F2C3}"/>
          </ac:spMkLst>
        </pc:spChg>
      </pc:sldChg>
      <pc:sldChg chg="modSp">
        <pc:chgData name="" userId="" providerId="" clId="Web-{3E8F39C0-06AE-4B7E-9134-B8D76B38B737}" dt="2020-04-17T10:30:06.051" v="423" actId="20577"/>
        <pc:sldMkLst>
          <pc:docMk/>
          <pc:sldMk cId="2854349182" sldId="264"/>
        </pc:sldMkLst>
        <pc:spChg chg="mod">
          <ac:chgData name="" userId="" providerId="" clId="Web-{3E8F39C0-06AE-4B7E-9134-B8D76B38B737}" dt="2020-04-17T10:30:06.051" v="423" actId="20577"/>
          <ac:spMkLst>
            <pc:docMk/>
            <pc:sldMk cId="2854349182" sldId="264"/>
            <ac:spMk id="8" creationId="{02290225-0D35-4C84-9DE1-9E75BC45DD9B}"/>
          </ac:spMkLst>
        </pc:spChg>
      </pc:sldChg>
      <pc:sldChg chg="modSp">
        <pc:chgData name="" userId="" providerId="" clId="Web-{3E8F39C0-06AE-4B7E-9134-B8D76B38B737}" dt="2020-04-17T10:29:23.692" v="393" actId="1076"/>
        <pc:sldMkLst>
          <pc:docMk/>
          <pc:sldMk cId="2009842156" sldId="265"/>
        </pc:sldMkLst>
        <pc:spChg chg="mod">
          <ac:chgData name="" userId="" providerId="" clId="Web-{3E8F39C0-06AE-4B7E-9134-B8D76B38B737}" dt="2020-04-17T10:29:23.692" v="393" actId="1076"/>
          <ac:spMkLst>
            <pc:docMk/>
            <pc:sldMk cId="2009842156" sldId="265"/>
            <ac:spMk id="8" creationId="{BE334DA9-D3A2-4BE2-A787-1861711F33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DA331-01C8-4DD4-B7B0-6E0145CE1AD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9AE5D-223B-4C78-8836-04399DDF3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6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 i="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1656" cy="996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172"/>
            <a:ext cx="12192000" cy="8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75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55790"/>
            <a:ext cx="10800000" cy="504000"/>
          </a:xfrm>
        </p:spPr>
        <p:txBody>
          <a:bodyPr>
            <a:normAutofit/>
          </a:bodyPr>
          <a:lstStyle>
            <a:lvl1pPr>
              <a:defRPr sz="3400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97210"/>
            <a:ext cx="10800000" cy="3614789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</a:defRPr>
            </a:lvl1pPr>
            <a:lvl2pPr>
              <a:defRPr sz="1800" baseline="0">
                <a:latin typeface="Arial" panose="020B0604020202020204" pitchFamily="34" charset="0"/>
              </a:defRPr>
            </a:lvl2pPr>
            <a:lvl3pPr>
              <a:defRPr sz="1600" baseline="0">
                <a:latin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</a:defRPr>
            </a:lvl4pPr>
            <a:lvl5pPr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1656" cy="996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172"/>
            <a:ext cx="12192000" cy="8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4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8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6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C771-B8EF-4156-8E0B-4B8122283225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7EF4-FA97-4BC2-9471-E857BAAA0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0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4422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dirty="0" err="1">
                <a:latin typeface="Arial"/>
                <a:cs typeface="Arial"/>
              </a:rPr>
              <a:t>Guide</a:t>
            </a:r>
            <a:r>
              <a:rPr lang="cs-CZ" sz="3600" dirty="0">
                <a:latin typeface="Arial"/>
                <a:cs typeface="Arial"/>
              </a:rPr>
              <a:t> to </a:t>
            </a:r>
            <a:r>
              <a:rPr lang="cs-CZ" sz="3600" dirty="0" err="1">
                <a:latin typeface="Arial"/>
                <a:cs typeface="Arial"/>
              </a:rPr>
              <a:t>the</a:t>
            </a:r>
            <a:r>
              <a:rPr lang="cs-CZ" sz="3600" dirty="0">
                <a:latin typeface="Arial"/>
                <a:cs typeface="Arial"/>
              </a:rPr>
              <a:t> </a:t>
            </a:r>
            <a:r>
              <a:rPr lang="cs-CZ" sz="3600" dirty="0" err="1">
                <a:latin typeface="Arial"/>
                <a:cs typeface="Arial"/>
              </a:rPr>
              <a:t>library</a:t>
            </a:r>
            <a:r>
              <a:rPr lang="cs-CZ" sz="3600" dirty="0">
                <a:latin typeface="Arial"/>
                <a:cs typeface="Arial"/>
              </a:rPr>
              <a:t> </a:t>
            </a:r>
            <a:r>
              <a:rPr lang="cs-CZ" sz="3600" dirty="0" err="1">
                <a:latin typeface="Arial"/>
                <a:cs typeface="Arial"/>
              </a:rPr>
              <a:t>catalogue</a:t>
            </a:r>
            <a:r>
              <a:rPr lang="cs-CZ" sz="3600" dirty="0">
                <a:latin typeface="Arial"/>
                <a:cs typeface="Arial"/>
              </a:rPr>
              <a:t> MENDELU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720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2B64223-62BD-41C9-9E9F-2B2C8D7F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35073"/>
            <a:ext cx="11887200" cy="2676588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A98D227F-3F17-4FDE-9265-4748DD4C5CDA}"/>
              </a:ext>
            </a:extLst>
          </p:cNvPr>
          <p:cNvSpPr/>
          <p:nvPr/>
        </p:nvSpPr>
        <p:spPr>
          <a:xfrm>
            <a:off x="5287617" y="0"/>
            <a:ext cx="808383" cy="2464905"/>
          </a:xfrm>
          <a:prstGeom prst="downArrow">
            <a:avLst/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C1D62F3-5150-46F7-8064-B1D492AE6964}"/>
              </a:ext>
            </a:extLst>
          </p:cNvPr>
          <p:cNvSpPr/>
          <p:nvPr/>
        </p:nvSpPr>
        <p:spPr>
          <a:xfrm rot="16200000">
            <a:off x="1203226" y="697719"/>
            <a:ext cx="1458025" cy="3140764"/>
          </a:xfrm>
          <a:prstGeom prst="wedgeRoundRectCallout">
            <a:avLst>
              <a:gd name="adj1" fmla="val -81428"/>
              <a:gd name="adj2" fmla="val -1210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290225-0D35-4C84-9DE1-9E75BC45DD9B}"/>
              </a:ext>
            </a:extLst>
          </p:cNvPr>
          <p:cNvSpPr txBox="1"/>
          <p:nvPr/>
        </p:nvSpPr>
        <p:spPr>
          <a:xfrm>
            <a:off x="361857" y="1750618"/>
            <a:ext cx="314076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/>
              <a:t>List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locations</a:t>
            </a:r>
            <a:r>
              <a:rPr lang="cs-CZ" sz="2400" b="1" dirty="0"/>
              <a:t>, </a:t>
            </a:r>
            <a:r>
              <a:rPr lang="cs-CZ" sz="2400" b="1" dirty="0" err="1"/>
              <a:t>where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book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found</a:t>
            </a:r>
            <a:r>
              <a:rPr lang="cs-CZ" sz="2400" b="1" dirty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FEEFC2F-90AE-4CDF-8F03-6C8DA762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7" y="3338235"/>
            <a:ext cx="11134738" cy="26431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78F175-9A93-4630-BD0D-E99BA83A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16" y="1131601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2909FF5-7681-4843-8A36-806561E3388B}"/>
              </a:ext>
            </a:extLst>
          </p:cNvPr>
          <p:cNvSpPr/>
          <p:nvPr/>
        </p:nvSpPr>
        <p:spPr>
          <a:xfrm rot="16200000">
            <a:off x="5294853" y="731312"/>
            <a:ext cx="1477327" cy="3534285"/>
          </a:xfrm>
          <a:prstGeom prst="wedgeRoundRectCallout">
            <a:avLst>
              <a:gd name="adj1" fmla="val -66921"/>
              <a:gd name="adj2" fmla="val -3547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7F9DE0-CFA2-4CF6-9225-065EE3408F3F}"/>
              </a:ext>
            </a:extLst>
          </p:cNvPr>
          <p:cNvSpPr txBox="1"/>
          <p:nvPr/>
        </p:nvSpPr>
        <p:spPr>
          <a:xfrm>
            <a:off x="4328857" y="1859724"/>
            <a:ext cx="353428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/>
              <a:t>ÚK-Volný výběr:</a:t>
            </a:r>
            <a:endParaRPr lang="cs-CZ"/>
          </a:p>
          <a:p>
            <a:pPr algn="ctr"/>
            <a:r>
              <a:rPr lang="cs-CZ" b="1" dirty="0" err="1"/>
              <a:t>The</a:t>
            </a:r>
            <a:r>
              <a:rPr lang="cs-CZ" b="1" dirty="0"/>
              <a:t> copy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located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Library</a:t>
            </a:r>
            <a:r>
              <a:rPr lang="cs-CZ" b="1" dirty="0"/>
              <a:t>, </a:t>
            </a:r>
            <a:r>
              <a:rPr lang="cs-CZ" b="1" dirty="0" err="1"/>
              <a:t>building</a:t>
            </a:r>
            <a:r>
              <a:rPr lang="cs-CZ" b="1" dirty="0"/>
              <a:t> A, in open </a:t>
            </a:r>
            <a:r>
              <a:rPr lang="cs-CZ" b="1" dirty="0" err="1"/>
              <a:t>shelves</a:t>
            </a:r>
            <a:r>
              <a:rPr lang="cs-CZ" b="1" dirty="0"/>
              <a:t>.</a:t>
            </a:r>
            <a:endParaRPr lang="cs-CZ" b="1" dirty="0" err="1">
              <a:cs typeface="Arial"/>
            </a:endParaRP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8A7D09A7-1BD5-4E84-A9E9-72D758B6D58F}"/>
              </a:ext>
            </a:extLst>
          </p:cNvPr>
          <p:cNvSpPr/>
          <p:nvPr/>
        </p:nvSpPr>
        <p:spPr>
          <a:xfrm rot="16200000">
            <a:off x="10415067" y="4071539"/>
            <a:ext cx="629507" cy="2397532"/>
          </a:xfrm>
          <a:prstGeom prst="wedgeRoundRectCallout">
            <a:avLst>
              <a:gd name="adj1" fmla="val 77985"/>
              <a:gd name="adj2" fmla="val -5834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BA040E-59B3-4A09-98F0-A710875E39DC}"/>
              </a:ext>
            </a:extLst>
          </p:cNvPr>
          <p:cNvSpPr txBox="1"/>
          <p:nvPr/>
        </p:nvSpPr>
        <p:spPr>
          <a:xfrm>
            <a:off x="9231943" y="5102754"/>
            <a:ext cx="300824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1600" b="1" dirty="0" err="1"/>
              <a:t>Check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availability</a:t>
            </a:r>
            <a:r>
              <a:rPr lang="cs-CZ" sz="1600" b="1" dirty="0"/>
              <a:t>.</a:t>
            </a:r>
            <a:endParaRPr lang="cs-CZ" sz="1600" b="1" dirty="0">
              <a:cs typeface="Arial"/>
            </a:endParaRP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9716209-106D-4657-9AE9-EA27CF5A845F}"/>
              </a:ext>
            </a:extLst>
          </p:cNvPr>
          <p:cNvSpPr/>
          <p:nvPr/>
        </p:nvSpPr>
        <p:spPr>
          <a:xfrm rot="16200000">
            <a:off x="9648538" y="2021715"/>
            <a:ext cx="1325354" cy="2627325"/>
          </a:xfrm>
          <a:prstGeom prst="wedgeRoundRectCallout">
            <a:avLst>
              <a:gd name="adj1" fmla="val -125566"/>
              <a:gd name="adj2" fmla="val -110600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B66681-F3BB-4B68-BD13-F6722C15830C}"/>
              </a:ext>
            </a:extLst>
          </p:cNvPr>
          <p:cNvSpPr txBox="1"/>
          <p:nvPr/>
        </p:nvSpPr>
        <p:spPr>
          <a:xfrm>
            <a:off x="8995228" y="2815053"/>
            <a:ext cx="238213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item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borrowed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30 </a:t>
            </a:r>
            <a:r>
              <a:rPr lang="cs-CZ" b="1" dirty="0" err="1"/>
              <a:t>days</a:t>
            </a:r>
            <a:r>
              <a:rPr lang="cs-CZ" b="1" dirty="0"/>
              <a:t> and </a:t>
            </a:r>
            <a:r>
              <a:rPr lang="cs-CZ" b="1" dirty="0" err="1"/>
              <a:t>renewed</a:t>
            </a:r>
            <a:r>
              <a:rPr lang="cs-CZ" b="1" dirty="0"/>
              <a:t> </a:t>
            </a:r>
            <a:r>
              <a:rPr lang="cs-CZ" b="1" dirty="0" err="1"/>
              <a:t>twice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8B217EF2-BF65-4091-9809-81D3A3C4628C}"/>
              </a:ext>
            </a:extLst>
          </p:cNvPr>
          <p:cNvSpPr/>
          <p:nvPr/>
        </p:nvSpPr>
        <p:spPr>
          <a:xfrm rot="16200000">
            <a:off x="1235582" y="974949"/>
            <a:ext cx="1325355" cy="3390862"/>
          </a:xfrm>
          <a:prstGeom prst="wedgeRoundRectCallout">
            <a:avLst>
              <a:gd name="adj1" fmla="val -147917"/>
              <a:gd name="adj2" fmla="val 3620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D2D174-E51A-4BDF-AA94-03AA1FB39229}"/>
              </a:ext>
            </a:extLst>
          </p:cNvPr>
          <p:cNvSpPr txBox="1"/>
          <p:nvPr/>
        </p:nvSpPr>
        <p:spPr>
          <a:xfrm>
            <a:off x="427847" y="2129014"/>
            <a:ext cx="310336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 err="1"/>
              <a:t>Note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call </a:t>
            </a:r>
            <a:r>
              <a:rPr lang="cs-CZ" b="1" dirty="0" err="1"/>
              <a:t>number</a:t>
            </a:r>
            <a:r>
              <a:rPr lang="cs-CZ" b="1" dirty="0"/>
              <a:t>.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located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shelf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by </a:t>
            </a:r>
            <a:r>
              <a:rPr lang="cs-CZ" b="1" dirty="0" err="1"/>
              <a:t>this</a:t>
            </a:r>
            <a:r>
              <a:rPr lang="cs-CZ" b="1" dirty="0"/>
              <a:t> </a:t>
            </a:r>
            <a:r>
              <a:rPr lang="cs-CZ" b="1" dirty="0" err="1"/>
              <a:t>number</a:t>
            </a:r>
            <a:r>
              <a:rPr lang="cs-CZ" b="1" dirty="0"/>
              <a:t>.</a:t>
            </a:r>
            <a:endParaRPr lang="cs-CZ" b="1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3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E42C708-E5AE-430F-9D9F-1A06FC5D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5" y="4046719"/>
            <a:ext cx="11439298" cy="19762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3F3A77-61E3-4096-B954-A220C9A4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CE0FEA88-5ED2-4DFA-9397-94A718437109}"/>
              </a:ext>
            </a:extLst>
          </p:cNvPr>
          <p:cNvSpPr/>
          <p:nvPr/>
        </p:nvSpPr>
        <p:spPr>
          <a:xfrm rot="16200000">
            <a:off x="5096337" y="1164972"/>
            <a:ext cx="1291941" cy="3014387"/>
          </a:xfrm>
          <a:prstGeom prst="wedgeRoundRectCallout">
            <a:avLst>
              <a:gd name="adj1" fmla="val -123338"/>
              <a:gd name="adj2" fmla="val -7547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315EB8-279C-47BD-9432-4300FB236BBD}"/>
              </a:ext>
            </a:extLst>
          </p:cNvPr>
          <p:cNvSpPr txBox="1"/>
          <p:nvPr/>
        </p:nvSpPr>
        <p:spPr>
          <a:xfrm>
            <a:off x="4296268" y="2027615"/>
            <a:ext cx="2888974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/>
              <a:t>IC:</a:t>
            </a:r>
            <a:endParaRPr lang="cs-CZ"/>
          </a:p>
          <a:p>
            <a:pPr algn="ctr"/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copy </a:t>
            </a:r>
            <a:r>
              <a:rPr lang="cs-CZ" b="1" dirty="0" err="1">
                <a:ea typeface="+mn-lt"/>
                <a:cs typeface="+mn-lt"/>
              </a:rPr>
              <a:t>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located</a:t>
            </a:r>
            <a:r>
              <a:rPr lang="cs-CZ" b="1" dirty="0">
                <a:ea typeface="+mn-lt"/>
                <a:cs typeface="+mn-lt"/>
              </a:rPr>
              <a:t> in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Information</a:t>
            </a:r>
            <a:r>
              <a:rPr lang="cs-CZ" b="1" dirty="0">
                <a:ea typeface="+mn-lt"/>
                <a:cs typeface="+mn-lt"/>
              </a:rPr>
              <a:t> centre </a:t>
            </a:r>
            <a:r>
              <a:rPr lang="cs-CZ" b="1" dirty="0" err="1">
                <a:ea typeface="+mn-lt"/>
                <a:cs typeface="+mn-lt"/>
              </a:rPr>
              <a:t>building</a:t>
            </a:r>
            <a:r>
              <a:rPr lang="cs-CZ" b="1" dirty="0">
                <a:ea typeface="+mn-lt"/>
                <a:cs typeface="+mn-lt"/>
              </a:rPr>
              <a:t> A.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B583057E-FAE2-4781-BB37-82F5A67CA8B2}"/>
              </a:ext>
            </a:extLst>
          </p:cNvPr>
          <p:cNvSpPr/>
          <p:nvPr/>
        </p:nvSpPr>
        <p:spPr>
          <a:xfrm rot="16200000">
            <a:off x="9703825" y="2511570"/>
            <a:ext cx="1325357" cy="3159363"/>
          </a:xfrm>
          <a:prstGeom prst="wedgeRoundRectCallout">
            <a:avLst>
              <a:gd name="adj1" fmla="val -113567"/>
              <a:gd name="adj2" fmla="val -10071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39B98-1E6E-40B5-8317-19C20404AD4F}"/>
              </a:ext>
            </a:extLst>
          </p:cNvPr>
          <p:cNvSpPr txBox="1"/>
          <p:nvPr/>
        </p:nvSpPr>
        <p:spPr>
          <a:xfrm>
            <a:off x="8922015" y="3580054"/>
            <a:ext cx="288897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 err="1"/>
              <a:t>This</a:t>
            </a:r>
            <a:r>
              <a:rPr lang="cs-CZ" sz="2000" b="1" dirty="0"/>
              <a:t> </a:t>
            </a:r>
            <a:r>
              <a:rPr lang="cs-CZ" sz="2000" b="1" dirty="0" err="1"/>
              <a:t>item</a:t>
            </a:r>
            <a:r>
              <a:rPr lang="cs-CZ" sz="2000" b="1" dirty="0"/>
              <a:t> </a:t>
            </a:r>
            <a:r>
              <a:rPr lang="cs-CZ" sz="2000" b="1" dirty="0" err="1"/>
              <a:t>cannot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</a:t>
            </a:r>
            <a:r>
              <a:rPr lang="cs-CZ" sz="2000" b="1" dirty="0" err="1"/>
              <a:t>borrowed</a:t>
            </a:r>
            <a:r>
              <a:rPr lang="cs-CZ" sz="2000" b="1" dirty="0"/>
              <a:t> </a:t>
            </a:r>
            <a:r>
              <a:rPr lang="cs-CZ" sz="2000" b="1" dirty="0" err="1"/>
              <a:t>outside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Information</a:t>
            </a:r>
            <a:r>
              <a:rPr lang="cs-CZ" sz="2000" b="1" dirty="0"/>
              <a:t> centre.</a:t>
            </a:r>
            <a:endParaRPr lang="cs-CZ" sz="2000" b="1" dirty="0">
              <a:cs typeface="Arial"/>
            </a:endParaRP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83BEC6A1-5C2E-427D-8454-EAF516AB5F9F}"/>
              </a:ext>
            </a:extLst>
          </p:cNvPr>
          <p:cNvSpPr/>
          <p:nvPr/>
        </p:nvSpPr>
        <p:spPr>
          <a:xfrm rot="16200000">
            <a:off x="1070949" y="1590804"/>
            <a:ext cx="1203302" cy="3201380"/>
          </a:xfrm>
          <a:prstGeom prst="wedgeRoundRectCallout">
            <a:avLst>
              <a:gd name="adj1" fmla="val -165712"/>
              <a:gd name="adj2" fmla="val 2866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0D7F8B-BC96-4321-AEF6-7EAC337D4DF2}"/>
              </a:ext>
            </a:extLst>
          </p:cNvPr>
          <p:cNvSpPr txBox="1"/>
          <p:nvPr/>
        </p:nvSpPr>
        <p:spPr>
          <a:xfrm>
            <a:off x="318052" y="2650062"/>
            <a:ext cx="295523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>
                <a:ea typeface="+mn-lt"/>
                <a:cs typeface="+mn-lt"/>
              </a:rPr>
              <a:t>Note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call </a:t>
            </a:r>
            <a:r>
              <a:rPr lang="cs-CZ" b="1" dirty="0" err="1">
                <a:ea typeface="+mn-lt"/>
                <a:cs typeface="+mn-lt"/>
              </a:rPr>
              <a:t>number</a:t>
            </a:r>
            <a:r>
              <a:rPr lang="cs-CZ" b="1" dirty="0">
                <a:ea typeface="+mn-lt"/>
                <a:cs typeface="+mn-lt"/>
              </a:rPr>
              <a:t>.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book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located</a:t>
            </a:r>
            <a:r>
              <a:rPr lang="cs-CZ" b="1" dirty="0">
                <a:ea typeface="+mn-lt"/>
                <a:cs typeface="+mn-lt"/>
              </a:rPr>
              <a:t> on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shelf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with</a:t>
            </a:r>
            <a:r>
              <a:rPr lang="cs-CZ" b="1" dirty="0">
                <a:ea typeface="+mn-lt"/>
                <a:cs typeface="+mn-lt"/>
              </a:rPr>
              <a:t> by </a:t>
            </a:r>
            <a:r>
              <a:rPr lang="cs-CZ" b="1" dirty="0" err="1">
                <a:ea typeface="+mn-lt"/>
                <a:cs typeface="+mn-lt"/>
              </a:rPr>
              <a:t>this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number</a:t>
            </a:r>
            <a:r>
              <a:rPr lang="cs-CZ" b="1" dirty="0">
                <a:ea typeface="+mn-lt"/>
                <a:cs typeface="+mn-lt"/>
              </a:rPr>
              <a:t>.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6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2BCAB3-5B4F-4545-B0D1-F2CA32E1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4" y="3429000"/>
            <a:ext cx="11143491" cy="2503116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F58B68D-B236-4815-A24F-132E19848058}"/>
              </a:ext>
            </a:extLst>
          </p:cNvPr>
          <p:cNvSpPr/>
          <p:nvPr/>
        </p:nvSpPr>
        <p:spPr>
          <a:xfrm rot="16200000">
            <a:off x="3115163" y="-613187"/>
            <a:ext cx="1477327" cy="6267654"/>
          </a:xfrm>
          <a:prstGeom prst="wedgeRoundRectCallout">
            <a:avLst>
              <a:gd name="adj1" fmla="val -67416"/>
              <a:gd name="adj2" fmla="val -34699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5C08D-12A5-4807-AF54-6BE3D540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67984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3F41BE00-3C21-40C7-BC28-BD650249BD1D}"/>
              </a:ext>
            </a:extLst>
          </p:cNvPr>
          <p:cNvSpPr/>
          <p:nvPr/>
        </p:nvSpPr>
        <p:spPr>
          <a:xfrm rot="16200000">
            <a:off x="9753253" y="3935657"/>
            <a:ext cx="954293" cy="3145368"/>
          </a:xfrm>
          <a:prstGeom prst="wedgeRoundRectCallout">
            <a:avLst>
              <a:gd name="adj1" fmla="val -22001"/>
              <a:gd name="adj2" fmla="val -6509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E67507-E689-42D0-BF46-BE41FC9DB3D3}"/>
              </a:ext>
            </a:extLst>
          </p:cNvPr>
          <p:cNvSpPr txBox="1"/>
          <p:nvPr/>
        </p:nvSpPr>
        <p:spPr>
          <a:xfrm>
            <a:off x="8794839" y="5304301"/>
            <a:ext cx="30082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000" b="1" dirty="0" err="1"/>
              <a:t>Check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availability</a:t>
            </a:r>
            <a:r>
              <a:rPr lang="cs-CZ" sz="2000" b="1" dirty="0"/>
              <a:t>.</a:t>
            </a:r>
            <a:endParaRPr lang="cs-CZ" sz="2000" b="1" dirty="0"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DC8375-E205-491E-BA30-7EE552DEEF4A}"/>
              </a:ext>
            </a:extLst>
          </p:cNvPr>
          <p:cNvSpPr txBox="1"/>
          <p:nvPr/>
        </p:nvSpPr>
        <p:spPr>
          <a:xfrm>
            <a:off x="911068" y="1902689"/>
            <a:ext cx="626765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/>
              <a:t>Brno-studovna:</a:t>
            </a:r>
            <a:endParaRPr lang="cs-CZ"/>
          </a:p>
          <a:p>
            <a:pPr algn="ctr"/>
            <a:r>
              <a:rPr lang="cs-CZ" sz="2000" b="1" dirty="0" err="1">
                <a:ea typeface="+mn-lt"/>
                <a:cs typeface="+mn-lt"/>
              </a:rPr>
              <a:t>The</a:t>
            </a:r>
            <a:r>
              <a:rPr lang="cs-CZ" sz="2000" b="1" dirty="0">
                <a:ea typeface="+mn-lt"/>
                <a:cs typeface="+mn-lt"/>
              </a:rPr>
              <a:t> copy </a:t>
            </a:r>
            <a:r>
              <a:rPr lang="cs-CZ" sz="2000" b="1" dirty="0" err="1">
                <a:ea typeface="+mn-lt"/>
                <a:cs typeface="+mn-lt"/>
              </a:rPr>
              <a:t>is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located</a:t>
            </a:r>
            <a:r>
              <a:rPr lang="cs-CZ" sz="2000" b="1" dirty="0">
                <a:ea typeface="+mn-lt"/>
                <a:cs typeface="+mn-lt"/>
              </a:rPr>
              <a:t> in </a:t>
            </a:r>
            <a:r>
              <a:rPr lang="cs-CZ" sz="2000" b="1" dirty="0" err="1">
                <a:ea typeface="+mn-lt"/>
                <a:cs typeface="+mn-lt"/>
              </a:rPr>
              <a:t>the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Central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Library</a:t>
            </a:r>
            <a:r>
              <a:rPr lang="cs-CZ" sz="2000" b="1" dirty="0">
                <a:ea typeface="+mn-lt"/>
                <a:cs typeface="+mn-lt"/>
              </a:rPr>
              <a:t>, </a:t>
            </a:r>
            <a:r>
              <a:rPr lang="cs-CZ" sz="2000" b="1" dirty="0" err="1">
                <a:ea typeface="+mn-lt"/>
                <a:cs typeface="+mn-lt"/>
              </a:rPr>
              <a:t>building</a:t>
            </a:r>
            <a:r>
              <a:rPr lang="cs-CZ" sz="2000" b="1" dirty="0">
                <a:ea typeface="+mn-lt"/>
                <a:cs typeface="+mn-lt"/>
              </a:rPr>
              <a:t> A, in </a:t>
            </a:r>
            <a:r>
              <a:rPr lang="cs-CZ" sz="2000" b="1" dirty="0" err="1">
                <a:ea typeface="+mn-lt"/>
                <a:cs typeface="+mn-lt"/>
              </a:rPr>
              <a:t>the</a:t>
            </a:r>
            <a:r>
              <a:rPr lang="cs-CZ" sz="2000" b="1" dirty="0"/>
              <a:t> study </a:t>
            </a:r>
            <a:r>
              <a:rPr lang="cs-CZ" sz="2000" b="1" dirty="0" err="1"/>
              <a:t>room</a:t>
            </a:r>
            <a:r>
              <a:rPr lang="cs-CZ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textbooks</a:t>
            </a:r>
            <a:r>
              <a:rPr lang="cs-CZ" sz="2000" b="1" dirty="0"/>
              <a:t>.</a:t>
            </a:r>
            <a:endParaRPr lang="cs-CZ">
              <a:cs typeface="Arial"/>
            </a:endParaRPr>
          </a:p>
          <a:p>
            <a:pPr algn="ctr"/>
            <a:r>
              <a:rPr lang="cs-CZ" sz="2000" b="1" dirty="0"/>
              <a:t>They </a:t>
            </a:r>
            <a:r>
              <a:rPr lang="cs-CZ" sz="2000" b="1" dirty="0" err="1"/>
              <a:t>sorted</a:t>
            </a:r>
            <a:r>
              <a:rPr lang="cs-CZ" sz="2000" b="1" dirty="0"/>
              <a:t> in </a:t>
            </a:r>
            <a:r>
              <a:rPr lang="cs-CZ" sz="2000" b="1" dirty="0" err="1"/>
              <a:t>alphabetic</a:t>
            </a:r>
            <a:r>
              <a:rPr lang="cs-CZ" sz="2000" b="1" dirty="0"/>
              <a:t> </a:t>
            </a:r>
            <a:r>
              <a:rPr lang="cs-CZ" sz="2000" b="1" dirty="0" err="1"/>
              <a:t>order</a:t>
            </a:r>
            <a:r>
              <a:rPr lang="cs-CZ" sz="2000" b="1" dirty="0"/>
              <a:t>.</a:t>
            </a:r>
            <a:endParaRPr lang="cs-CZ" sz="2000" b="1" dirty="0">
              <a:cs typeface="Arial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7990AF6-07E0-4443-A4FA-66CD6B56E129}"/>
              </a:ext>
            </a:extLst>
          </p:cNvPr>
          <p:cNvSpPr/>
          <p:nvPr/>
        </p:nvSpPr>
        <p:spPr>
          <a:xfrm rot="16200000">
            <a:off x="8998963" y="1372142"/>
            <a:ext cx="1325354" cy="3351849"/>
          </a:xfrm>
          <a:prstGeom prst="wedgeRoundRectCallout">
            <a:avLst>
              <a:gd name="adj1" fmla="val -96987"/>
              <a:gd name="adj2" fmla="val -10828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95D5A96-288E-4B3E-ADFA-5D890FDBB20B}"/>
              </a:ext>
            </a:extLst>
          </p:cNvPr>
          <p:cNvSpPr txBox="1"/>
          <p:nvPr/>
        </p:nvSpPr>
        <p:spPr>
          <a:xfrm>
            <a:off x="8170770" y="2540234"/>
            <a:ext cx="298173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 err="1">
                <a:ea typeface="+mn-lt"/>
                <a:cs typeface="+mn-lt"/>
              </a:rPr>
              <a:t>The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item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can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be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borrowed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for</a:t>
            </a:r>
            <a:r>
              <a:rPr lang="cs-CZ" sz="2000" b="1" dirty="0">
                <a:ea typeface="+mn-lt"/>
                <a:cs typeface="+mn-lt"/>
              </a:rPr>
              <a:t> 30 </a:t>
            </a:r>
            <a:r>
              <a:rPr lang="cs-CZ" sz="2000" b="1" dirty="0" err="1">
                <a:ea typeface="+mn-lt"/>
                <a:cs typeface="+mn-lt"/>
              </a:rPr>
              <a:t>days</a:t>
            </a:r>
            <a:r>
              <a:rPr lang="cs-CZ" sz="2000" b="1" dirty="0">
                <a:ea typeface="+mn-lt"/>
                <a:cs typeface="+mn-lt"/>
              </a:rPr>
              <a:t> and </a:t>
            </a:r>
            <a:r>
              <a:rPr lang="cs-CZ" sz="2000" b="1" dirty="0" err="1">
                <a:ea typeface="+mn-lt"/>
                <a:cs typeface="+mn-lt"/>
              </a:rPr>
              <a:t>renewed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twice</a:t>
            </a:r>
            <a:r>
              <a:rPr lang="cs-CZ" sz="2000" b="1" dirty="0">
                <a:ea typeface="+mn-lt"/>
                <a:cs typeface="+mn-lt"/>
              </a:rPr>
              <a:t>.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01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78F064-2FA9-4463-BC7B-112EB84D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5" y="3620883"/>
            <a:ext cx="11432581" cy="23920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D1395F-0E94-423B-A39B-0B91C2A4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57950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824C9FDF-5A85-4F19-ABD1-AC4E518D112A}"/>
              </a:ext>
            </a:extLst>
          </p:cNvPr>
          <p:cNvSpPr/>
          <p:nvPr/>
        </p:nvSpPr>
        <p:spPr>
          <a:xfrm rot="16200000">
            <a:off x="1235582" y="974949"/>
            <a:ext cx="1325355" cy="3390862"/>
          </a:xfrm>
          <a:prstGeom prst="wedgeRoundRectCallout">
            <a:avLst>
              <a:gd name="adj1" fmla="val -157916"/>
              <a:gd name="adj2" fmla="val 3307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5EA10F-9323-44FA-B7BC-FFD972EA280A}"/>
              </a:ext>
            </a:extLst>
          </p:cNvPr>
          <p:cNvSpPr txBox="1"/>
          <p:nvPr/>
        </p:nvSpPr>
        <p:spPr>
          <a:xfrm>
            <a:off x="427847" y="2216457"/>
            <a:ext cx="310336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 err="1">
                <a:ea typeface="+mn-lt"/>
                <a:cs typeface="+mn-lt"/>
              </a:rPr>
              <a:t>Note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call </a:t>
            </a:r>
            <a:r>
              <a:rPr lang="cs-CZ" b="1" dirty="0" err="1">
                <a:ea typeface="+mn-lt"/>
                <a:cs typeface="+mn-lt"/>
              </a:rPr>
              <a:t>number</a:t>
            </a:r>
            <a:r>
              <a:rPr lang="cs-CZ" b="1" dirty="0">
                <a:ea typeface="+mn-lt"/>
                <a:cs typeface="+mn-lt"/>
              </a:rPr>
              <a:t>.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book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located</a:t>
            </a:r>
            <a:r>
              <a:rPr lang="cs-CZ" b="1" dirty="0">
                <a:ea typeface="+mn-lt"/>
                <a:cs typeface="+mn-lt"/>
              </a:rPr>
              <a:t> on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shelf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with</a:t>
            </a:r>
            <a:r>
              <a:rPr lang="cs-CZ" b="1" dirty="0">
                <a:ea typeface="+mn-lt"/>
                <a:cs typeface="+mn-lt"/>
              </a:rPr>
              <a:t> by </a:t>
            </a:r>
            <a:r>
              <a:rPr lang="cs-CZ" b="1" dirty="0" err="1">
                <a:ea typeface="+mn-lt"/>
                <a:cs typeface="+mn-lt"/>
              </a:rPr>
              <a:t>this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number</a:t>
            </a:r>
            <a:r>
              <a:rPr lang="cs-CZ" b="1" dirty="0">
                <a:ea typeface="+mn-lt"/>
                <a:cs typeface="+mn-lt"/>
              </a:rPr>
              <a:t>.</a:t>
            </a:r>
            <a:endParaRPr lang="cs-CZ" dirty="0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1C0C7CE8-15F0-4B36-A989-5A0655DEC1C5}"/>
              </a:ext>
            </a:extLst>
          </p:cNvPr>
          <p:cNvSpPr/>
          <p:nvPr/>
        </p:nvSpPr>
        <p:spPr>
          <a:xfrm rot="16200000">
            <a:off x="5294853" y="731312"/>
            <a:ext cx="1477327" cy="3534285"/>
          </a:xfrm>
          <a:prstGeom prst="wedgeRoundRectCallout">
            <a:avLst>
              <a:gd name="adj1" fmla="val -168286"/>
              <a:gd name="adj2" fmla="val -2422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B85AD1-E45E-4C48-9E67-F53E815BEF24}"/>
              </a:ext>
            </a:extLst>
          </p:cNvPr>
          <p:cNvSpPr txBox="1"/>
          <p:nvPr/>
        </p:nvSpPr>
        <p:spPr>
          <a:xfrm>
            <a:off x="4328857" y="1759790"/>
            <a:ext cx="3534286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/>
              <a:t>Lednice:</a:t>
            </a:r>
            <a:endParaRPr lang="cs-CZ"/>
          </a:p>
          <a:p>
            <a:pPr algn="ctr"/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copy </a:t>
            </a:r>
            <a:r>
              <a:rPr lang="cs-CZ" b="1" dirty="0" err="1">
                <a:ea typeface="+mn-lt"/>
                <a:cs typeface="+mn-lt"/>
              </a:rPr>
              <a:t>is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located</a:t>
            </a:r>
            <a:r>
              <a:rPr lang="cs-CZ" b="1" dirty="0">
                <a:ea typeface="+mn-lt"/>
                <a:cs typeface="+mn-lt"/>
              </a:rPr>
              <a:t> in </a:t>
            </a:r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library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of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faculty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of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horticulture</a:t>
            </a:r>
            <a:r>
              <a:rPr lang="cs-CZ" b="1" dirty="0">
                <a:ea typeface="+mn-lt"/>
                <a:cs typeface="+mn-lt"/>
              </a:rPr>
              <a:t> in Lednice, in open </a:t>
            </a:r>
            <a:r>
              <a:rPr lang="cs-CZ" b="1" dirty="0" err="1">
                <a:ea typeface="+mn-lt"/>
                <a:cs typeface="+mn-lt"/>
              </a:rPr>
              <a:t>shelves</a:t>
            </a:r>
            <a:r>
              <a:rPr lang="cs-CZ" b="1" dirty="0">
                <a:ea typeface="+mn-lt"/>
                <a:cs typeface="+mn-lt"/>
              </a:rPr>
              <a:t>.</a:t>
            </a:r>
            <a:endParaRPr lang="cs-CZ" dirty="0">
              <a:ea typeface="+mn-lt"/>
              <a:cs typeface="+mn-lt"/>
            </a:endParaRP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04B40AE-AA9B-4048-81E5-DB6321933B6A}"/>
              </a:ext>
            </a:extLst>
          </p:cNvPr>
          <p:cNvSpPr/>
          <p:nvPr/>
        </p:nvSpPr>
        <p:spPr>
          <a:xfrm rot="16200000">
            <a:off x="10430478" y="4647577"/>
            <a:ext cx="707886" cy="1930773"/>
          </a:xfrm>
          <a:prstGeom prst="wedgeRoundRectCallout">
            <a:avLst>
              <a:gd name="adj1" fmla="val 41012"/>
              <a:gd name="adj2" fmla="val -7153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010017-103D-48AC-A7B9-7A0F04FC8F8B}"/>
              </a:ext>
            </a:extLst>
          </p:cNvPr>
          <p:cNvSpPr txBox="1"/>
          <p:nvPr/>
        </p:nvSpPr>
        <p:spPr>
          <a:xfrm>
            <a:off x="10084427" y="5207080"/>
            <a:ext cx="198765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000" b="1" dirty="0" err="1"/>
              <a:t>Item</a:t>
            </a:r>
            <a:r>
              <a:rPr lang="cs-CZ" sz="2000" b="1" dirty="0"/>
              <a:t> </a:t>
            </a:r>
            <a:r>
              <a:rPr lang="cs-CZ" sz="2000" b="1" dirty="0" err="1"/>
              <a:t>availability</a:t>
            </a:r>
            <a:endParaRPr lang="cs-CZ" sz="2000" b="1" dirty="0" err="1">
              <a:cs typeface="Arial"/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922E2651-16B6-400E-9E98-8D6878B544C9}"/>
              </a:ext>
            </a:extLst>
          </p:cNvPr>
          <p:cNvSpPr/>
          <p:nvPr/>
        </p:nvSpPr>
        <p:spPr>
          <a:xfrm rot="16200000">
            <a:off x="9425552" y="1284194"/>
            <a:ext cx="1325354" cy="3351849"/>
          </a:xfrm>
          <a:prstGeom prst="wedgeRoundRectCallout">
            <a:avLst>
              <a:gd name="adj1" fmla="val -135566"/>
              <a:gd name="adj2" fmla="val -7699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3A762DC-AD96-4F1C-AA06-A5416B80A1A8}"/>
              </a:ext>
            </a:extLst>
          </p:cNvPr>
          <p:cNvSpPr/>
          <p:nvPr/>
        </p:nvSpPr>
        <p:spPr>
          <a:xfrm>
            <a:off x="8462271" y="2494246"/>
            <a:ext cx="3351849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b="1" dirty="0" err="1">
                <a:ea typeface="+mn-lt"/>
                <a:cs typeface="+mn-lt"/>
              </a:rPr>
              <a:t>The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item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can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be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borrowed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for</a:t>
            </a:r>
            <a:r>
              <a:rPr lang="cs-CZ" b="1" dirty="0">
                <a:ea typeface="+mn-lt"/>
                <a:cs typeface="+mn-lt"/>
              </a:rPr>
              <a:t> 30 </a:t>
            </a:r>
            <a:r>
              <a:rPr lang="cs-CZ" b="1" dirty="0" err="1">
                <a:ea typeface="+mn-lt"/>
                <a:cs typeface="+mn-lt"/>
              </a:rPr>
              <a:t>days</a:t>
            </a:r>
            <a:r>
              <a:rPr lang="cs-CZ" b="1" dirty="0">
                <a:ea typeface="+mn-lt"/>
                <a:cs typeface="+mn-lt"/>
              </a:rPr>
              <a:t> and </a:t>
            </a:r>
            <a:r>
              <a:rPr lang="cs-CZ" b="1" dirty="0" err="1">
                <a:ea typeface="+mn-lt"/>
                <a:cs typeface="+mn-lt"/>
              </a:rPr>
              <a:t>renewed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twice</a:t>
            </a:r>
            <a:r>
              <a:rPr lang="cs-CZ" b="1" dirty="0">
                <a:ea typeface="+mn-lt"/>
                <a:cs typeface="+mn-lt"/>
              </a:rPr>
              <a:t>.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A75378-19C7-437A-BD93-8161F207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9" y="3652774"/>
            <a:ext cx="11617481" cy="22216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B04E5B-62E3-41CB-BD72-FD7BFDC7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047014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  <a:endParaRPr lang="cs-CZ" dirty="0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301B882C-23A8-4209-9B80-1E3D3380EFA2}"/>
              </a:ext>
            </a:extLst>
          </p:cNvPr>
          <p:cNvSpPr/>
          <p:nvPr/>
        </p:nvSpPr>
        <p:spPr>
          <a:xfrm rot="16200000">
            <a:off x="1824129" y="386402"/>
            <a:ext cx="1325355" cy="4567956"/>
          </a:xfrm>
          <a:prstGeom prst="wedgeRoundRectCallout">
            <a:avLst>
              <a:gd name="adj1" fmla="val -79924"/>
              <a:gd name="adj2" fmla="val -596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5E9CAF-9B4A-4DC8-BD7C-07E11F735FDF}"/>
              </a:ext>
            </a:extLst>
          </p:cNvPr>
          <p:cNvSpPr txBox="1"/>
          <p:nvPr/>
        </p:nvSpPr>
        <p:spPr>
          <a:xfrm>
            <a:off x="202828" y="2096574"/>
            <a:ext cx="456795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item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available</a:t>
            </a:r>
            <a:r>
              <a:rPr lang="cs-CZ" sz="2400" b="1" dirty="0"/>
              <a:t> </a:t>
            </a:r>
            <a:r>
              <a:rPr lang="cs-CZ" sz="2400" b="1" dirty="0" err="1"/>
              <a:t>at</a:t>
            </a:r>
            <a:r>
              <a:rPr lang="cs-CZ" sz="2400" b="1" dirty="0"/>
              <a:t> department </a:t>
            </a:r>
            <a:r>
              <a:rPr lang="cs-CZ" sz="2400" b="1" dirty="0" err="1"/>
              <a:t>library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CE2FE35F-AB1D-437C-825C-B004A78167AC}"/>
              </a:ext>
            </a:extLst>
          </p:cNvPr>
          <p:cNvSpPr/>
          <p:nvPr/>
        </p:nvSpPr>
        <p:spPr>
          <a:xfrm rot="16200000">
            <a:off x="8198424" y="397429"/>
            <a:ext cx="1325355" cy="4408929"/>
          </a:xfrm>
          <a:prstGeom prst="wedgeRoundRectCallout">
            <a:avLst>
              <a:gd name="adj1" fmla="val -153917"/>
              <a:gd name="adj2" fmla="val 3303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B62A48-44AB-43D5-9BB5-E0D9AB7BFCD0}"/>
              </a:ext>
            </a:extLst>
          </p:cNvPr>
          <p:cNvSpPr txBox="1"/>
          <p:nvPr/>
        </p:nvSpPr>
        <p:spPr>
          <a:xfrm>
            <a:off x="6877878" y="2094062"/>
            <a:ext cx="429370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 err="1"/>
              <a:t>Click</a:t>
            </a:r>
            <a:r>
              <a:rPr lang="cs-CZ" sz="2000" b="1" dirty="0"/>
              <a:t> on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magnifier</a:t>
            </a:r>
            <a:r>
              <a:rPr lang="cs-CZ" sz="2000" b="1" dirty="0"/>
              <a:t> and </a:t>
            </a:r>
            <a:r>
              <a:rPr lang="cs-CZ" sz="2000" b="1" dirty="0" err="1"/>
              <a:t>contact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librarian</a:t>
            </a:r>
            <a:r>
              <a:rPr lang="cs-CZ" sz="2000" b="1" dirty="0"/>
              <a:t> </a:t>
            </a:r>
            <a:r>
              <a:rPr lang="cs-CZ" sz="2000" b="1" dirty="0" err="1"/>
              <a:t>for</a:t>
            </a:r>
            <a:r>
              <a:rPr lang="cs-CZ" sz="2000" b="1" dirty="0"/>
              <a:t> </a:t>
            </a:r>
            <a:r>
              <a:rPr lang="cs-CZ" sz="2000" b="1" dirty="0" err="1"/>
              <a:t>borrowing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book</a:t>
            </a:r>
            <a:r>
              <a:rPr lang="cs-CZ" sz="2000" b="1" dirty="0"/>
              <a:t>. </a:t>
            </a:r>
            <a:endParaRPr lang="cs-CZ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6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D07617-DCD9-436B-BD6E-DEB6202D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" y="4049750"/>
            <a:ext cx="11541613" cy="15696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3901CC-9D40-4D6E-8C95-44CF8B10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107173"/>
            <a:ext cx="10800000" cy="504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</a:t>
            </a:r>
            <a:r>
              <a:rPr lang="cs-CZ" dirty="0">
                <a:latin typeface="Arial Black"/>
              </a:rPr>
              <a:t> and </a:t>
            </a:r>
            <a:r>
              <a:rPr lang="cs-CZ" dirty="0" err="1">
                <a:latin typeface="Arial Black"/>
              </a:rPr>
              <a:t>how</a:t>
            </a:r>
            <a:r>
              <a:rPr lang="cs-CZ" dirty="0">
                <a:latin typeface="Arial Black"/>
              </a:rPr>
              <a:t> to </a:t>
            </a:r>
            <a:r>
              <a:rPr lang="cs-CZ" dirty="0" err="1">
                <a:latin typeface="Arial Black"/>
              </a:rPr>
              <a:t>borrow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  <a:endParaRPr lang="cs-CZ" b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118C7C72-2665-44EA-B1D2-E63E89D33325}"/>
              </a:ext>
            </a:extLst>
          </p:cNvPr>
          <p:cNvSpPr/>
          <p:nvPr/>
        </p:nvSpPr>
        <p:spPr>
          <a:xfrm rot="16200000">
            <a:off x="9425552" y="1284194"/>
            <a:ext cx="1325354" cy="3351849"/>
          </a:xfrm>
          <a:prstGeom prst="wedgeRoundRectCallout">
            <a:avLst>
              <a:gd name="adj1" fmla="val -138564"/>
              <a:gd name="adj2" fmla="val -7699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38B5766-6809-4EE8-8000-97AA287773C8}"/>
              </a:ext>
            </a:extLst>
          </p:cNvPr>
          <p:cNvSpPr/>
          <p:nvPr/>
        </p:nvSpPr>
        <p:spPr>
          <a:xfrm>
            <a:off x="8399812" y="2494246"/>
            <a:ext cx="3351849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item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borrowed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30 </a:t>
            </a:r>
            <a:r>
              <a:rPr lang="cs-CZ" b="1" dirty="0" err="1"/>
              <a:t>days</a:t>
            </a:r>
            <a:r>
              <a:rPr lang="cs-CZ" b="1" dirty="0"/>
              <a:t> and </a:t>
            </a:r>
            <a:r>
              <a:rPr lang="cs-CZ" b="1" dirty="0" err="1"/>
              <a:t>renewed</a:t>
            </a:r>
            <a:r>
              <a:rPr lang="cs-CZ" b="1" dirty="0"/>
              <a:t> </a:t>
            </a:r>
            <a:r>
              <a:rPr lang="cs-CZ" b="1" dirty="0" err="1"/>
              <a:t>twice</a:t>
            </a:r>
            <a:r>
              <a:rPr lang="cs-CZ" b="1" dirty="0"/>
              <a:t>.</a:t>
            </a:r>
            <a:endParaRPr lang="cs-CZ" dirty="0">
              <a:cs typeface="Arial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0A7EC67D-F41C-4D0B-A765-27DDDB8FFE30}"/>
              </a:ext>
            </a:extLst>
          </p:cNvPr>
          <p:cNvSpPr/>
          <p:nvPr/>
        </p:nvSpPr>
        <p:spPr>
          <a:xfrm rot="16200000">
            <a:off x="2079470" y="918991"/>
            <a:ext cx="1476738" cy="4480515"/>
          </a:xfrm>
          <a:prstGeom prst="wedgeRoundRectCallout">
            <a:avLst>
              <a:gd name="adj1" fmla="val -75511"/>
              <a:gd name="adj2" fmla="val -3033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C72F75-30F4-46CB-99BD-FA751F2E16A1}"/>
              </a:ext>
            </a:extLst>
          </p:cNvPr>
          <p:cNvSpPr txBox="1"/>
          <p:nvPr/>
        </p:nvSpPr>
        <p:spPr>
          <a:xfrm>
            <a:off x="490305" y="2641633"/>
            <a:ext cx="456795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item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stored</a:t>
            </a:r>
            <a:r>
              <a:rPr lang="cs-CZ" sz="2400" b="1" dirty="0"/>
              <a:t> in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library</a:t>
            </a:r>
            <a:r>
              <a:rPr lang="cs-CZ" sz="2400" b="1" dirty="0"/>
              <a:t> </a:t>
            </a:r>
            <a:r>
              <a:rPr lang="cs-CZ" sz="2400" b="1" dirty="0" err="1"/>
              <a:t>stock</a:t>
            </a:r>
            <a:r>
              <a:rPr lang="cs-CZ" sz="2400" b="1" dirty="0"/>
              <a:t>. </a:t>
            </a:r>
            <a:r>
              <a:rPr lang="cs-CZ" sz="2400" b="1" dirty="0" err="1"/>
              <a:t>Order</a:t>
            </a:r>
            <a:r>
              <a:rPr lang="cs-CZ" sz="2400" b="1" dirty="0"/>
              <a:t> </a:t>
            </a:r>
            <a:r>
              <a:rPr lang="cs-CZ" sz="2400" b="1" dirty="0" err="1"/>
              <a:t>it</a:t>
            </a:r>
            <a:r>
              <a:rPr lang="cs-CZ" sz="2400" b="1" dirty="0"/>
              <a:t> in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catalogue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3485B7-35BB-4C40-99A0-125E3E65D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" y="1197947"/>
            <a:ext cx="10614021" cy="47310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1B77ED-E649-4AC1-9C35-D512696A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45" y="619685"/>
            <a:ext cx="9010680" cy="516491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Ordering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books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from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the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library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stock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96167658-8A69-4817-A8A6-8480C44DADB7}"/>
              </a:ext>
            </a:extLst>
          </p:cNvPr>
          <p:cNvSpPr/>
          <p:nvPr/>
        </p:nvSpPr>
        <p:spPr>
          <a:xfrm rot="16200000">
            <a:off x="6909918" y="-233572"/>
            <a:ext cx="1718184" cy="4432698"/>
          </a:xfrm>
          <a:prstGeom prst="wedgeRoundRectCallout">
            <a:avLst>
              <a:gd name="adj1" fmla="val 37981"/>
              <a:gd name="adj2" fmla="val 63246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90CF77-6C65-49C1-83EA-CB4E983F9917}"/>
              </a:ext>
            </a:extLst>
          </p:cNvPr>
          <p:cNvSpPr txBox="1"/>
          <p:nvPr/>
        </p:nvSpPr>
        <p:spPr>
          <a:xfrm>
            <a:off x="5870016" y="1360340"/>
            <a:ext cx="401540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/>
              <a:t>Log in to </a:t>
            </a:r>
            <a:r>
              <a:rPr lang="cs-CZ" sz="2400" b="1" dirty="0" err="1"/>
              <a:t>your</a:t>
            </a:r>
            <a:r>
              <a:rPr lang="cs-CZ" sz="2400" b="1" dirty="0"/>
              <a:t> </a:t>
            </a:r>
            <a:r>
              <a:rPr lang="cs-CZ" sz="2400" b="1" dirty="0" err="1"/>
              <a:t>catalogue</a:t>
            </a:r>
            <a:r>
              <a:rPr lang="cs-CZ" sz="2400" b="1" dirty="0"/>
              <a:t> </a:t>
            </a:r>
            <a:r>
              <a:rPr lang="cs-CZ" sz="2400" b="1" dirty="0" err="1"/>
              <a:t>account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you</a:t>
            </a:r>
            <a:r>
              <a:rPr lang="cs-CZ" sz="2400" b="1" dirty="0"/>
              <a:t> UIS </a:t>
            </a:r>
            <a:r>
              <a:rPr lang="cs-CZ" sz="2400" b="1" dirty="0" err="1"/>
              <a:t>details</a:t>
            </a:r>
            <a:r>
              <a:rPr lang="cs-CZ" sz="2400" b="1" dirty="0"/>
              <a:t>. </a:t>
            </a:r>
            <a:endParaRPr lang="cs-CZ" sz="2400" b="1">
              <a:cs typeface="Arial"/>
            </a:endParaRP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12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4E3F46-2FF2-4CC7-9B43-B2845921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953" y="0"/>
            <a:ext cx="8821381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F8B78E-83B7-499B-BC2E-D254EA63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" y="1285461"/>
            <a:ext cx="5777949" cy="43139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BA77B6-62A6-454B-8FC7-A5B88A07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02" y="709085"/>
            <a:ext cx="5677692" cy="459169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601B1D5-82BB-4640-BF4A-5C6F2B7A52D7}"/>
              </a:ext>
            </a:extLst>
          </p:cNvPr>
          <p:cNvSpPr/>
          <p:nvPr/>
        </p:nvSpPr>
        <p:spPr>
          <a:xfrm>
            <a:off x="6997148" y="1285461"/>
            <a:ext cx="1311965" cy="27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FCE99794-8399-459D-AD4C-97A689438D4C}"/>
              </a:ext>
            </a:extLst>
          </p:cNvPr>
          <p:cNvSpPr/>
          <p:nvPr/>
        </p:nvSpPr>
        <p:spPr>
          <a:xfrm rot="16200000">
            <a:off x="2166284" y="3671641"/>
            <a:ext cx="1023074" cy="3258270"/>
          </a:xfrm>
          <a:prstGeom prst="wedgeRoundRectCallout">
            <a:avLst>
              <a:gd name="adj1" fmla="val 129030"/>
              <a:gd name="adj2" fmla="val 1066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DFB9BF-A072-4055-9056-2376987B5672}"/>
              </a:ext>
            </a:extLst>
          </p:cNvPr>
          <p:cNvSpPr txBox="1"/>
          <p:nvPr/>
        </p:nvSpPr>
        <p:spPr>
          <a:xfrm>
            <a:off x="1224201" y="4825850"/>
            <a:ext cx="308275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logging</a:t>
            </a:r>
            <a:r>
              <a:rPr lang="cs-CZ" b="1" dirty="0"/>
              <a:t> in, </a:t>
            </a:r>
            <a:r>
              <a:rPr lang="cs-CZ" b="1" dirty="0" err="1"/>
              <a:t>click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green </a:t>
            </a:r>
            <a:r>
              <a:rPr lang="cs-CZ" b="1" dirty="0" err="1"/>
              <a:t>button</a:t>
            </a:r>
            <a:r>
              <a:rPr lang="cs-CZ" b="1" dirty="0"/>
              <a:t> to </a:t>
            </a:r>
            <a:r>
              <a:rPr lang="cs-CZ" b="1" dirty="0" err="1"/>
              <a:t>order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42B11F9-66EF-4136-8B38-3388A46D5559}"/>
              </a:ext>
            </a:extLst>
          </p:cNvPr>
          <p:cNvSpPr/>
          <p:nvPr/>
        </p:nvSpPr>
        <p:spPr>
          <a:xfrm rot="16200000">
            <a:off x="9142627" y="846763"/>
            <a:ext cx="2971235" cy="3021495"/>
          </a:xfrm>
          <a:prstGeom prst="wedgeRoundRectCallout">
            <a:avLst>
              <a:gd name="adj1" fmla="val 3177"/>
              <a:gd name="adj2" fmla="val -6745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00A4A2-0041-4804-A20D-3A5510EAFBF3}"/>
              </a:ext>
            </a:extLst>
          </p:cNvPr>
          <p:cNvSpPr txBox="1"/>
          <p:nvPr/>
        </p:nvSpPr>
        <p:spPr>
          <a:xfrm>
            <a:off x="9236765" y="980806"/>
            <a:ext cx="290222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 err="1"/>
              <a:t>Confirm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order</a:t>
            </a:r>
            <a:r>
              <a:rPr lang="cs-CZ" sz="2000" b="1" dirty="0"/>
              <a:t>. </a:t>
            </a:r>
            <a:r>
              <a:rPr lang="cs-CZ" sz="2000" b="1" dirty="0" err="1"/>
              <a:t>You</a:t>
            </a:r>
            <a:r>
              <a:rPr lang="cs-CZ" sz="2000" b="1" dirty="0"/>
              <a:t> </a:t>
            </a:r>
            <a:r>
              <a:rPr lang="cs-CZ" sz="2000" b="1" dirty="0" err="1"/>
              <a:t>can</a:t>
            </a:r>
            <a:r>
              <a:rPr lang="cs-CZ" sz="2000" b="1" dirty="0"/>
              <a:t> </a:t>
            </a:r>
            <a:r>
              <a:rPr lang="cs-CZ" sz="2000" b="1" dirty="0" err="1"/>
              <a:t>also</a:t>
            </a:r>
            <a:r>
              <a:rPr lang="cs-CZ" sz="2000" b="1" dirty="0"/>
              <a:t> </a:t>
            </a:r>
            <a:r>
              <a:rPr lang="cs-CZ" sz="2000" b="1" dirty="0" err="1"/>
              <a:t>select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 </a:t>
            </a:r>
            <a:r>
              <a:rPr lang="cs-CZ" sz="2000" b="1" dirty="0" err="1"/>
              <a:t>for</a:t>
            </a:r>
            <a:r>
              <a:rPr lang="cs-CZ" sz="2000" b="1" dirty="0"/>
              <a:t> </a:t>
            </a:r>
            <a:r>
              <a:rPr lang="cs-CZ" sz="2000" b="1" dirty="0" err="1"/>
              <a:t>how</a:t>
            </a:r>
            <a:r>
              <a:rPr lang="cs-CZ" sz="2000" b="1" dirty="0"/>
              <a:t> long </a:t>
            </a:r>
            <a:r>
              <a:rPr lang="cs-CZ" sz="2000" b="1" dirty="0" err="1"/>
              <a:t>you</a:t>
            </a:r>
            <a:r>
              <a:rPr lang="cs-CZ" sz="2000" b="1" dirty="0"/>
              <a:t> are </a:t>
            </a:r>
            <a:r>
              <a:rPr lang="cs-CZ" sz="2000" b="1" dirty="0" err="1"/>
              <a:t>interested</a:t>
            </a:r>
            <a:r>
              <a:rPr lang="cs-CZ" sz="2000" b="1" dirty="0"/>
              <a:t> in </a:t>
            </a:r>
            <a:r>
              <a:rPr lang="cs-CZ" sz="2000" b="1" dirty="0" err="1"/>
              <a:t>this</a:t>
            </a:r>
            <a:r>
              <a:rPr lang="cs-CZ" sz="2000" b="1" dirty="0"/>
              <a:t> </a:t>
            </a:r>
            <a:r>
              <a:rPr lang="cs-CZ" sz="2000" b="1" dirty="0" err="1"/>
              <a:t>book</a:t>
            </a:r>
            <a:r>
              <a:rPr lang="cs-CZ" sz="2000" b="1" dirty="0"/>
              <a:t>.</a:t>
            </a:r>
            <a:endParaRPr lang="cs-CZ" sz="2000" b="1" dirty="0">
              <a:cs typeface="Arial"/>
            </a:endParaRPr>
          </a:p>
          <a:p>
            <a:pPr algn="ctr"/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item</a:t>
            </a:r>
            <a:r>
              <a:rPr lang="cs-CZ" sz="2000" b="1" dirty="0"/>
              <a:t> </a:t>
            </a:r>
            <a:r>
              <a:rPr lang="cs-CZ" sz="2000" b="1" dirty="0" err="1"/>
              <a:t>will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</a:t>
            </a:r>
            <a:r>
              <a:rPr lang="cs-CZ" sz="2000" b="1" dirty="0" err="1"/>
              <a:t>prepared</a:t>
            </a:r>
            <a:r>
              <a:rPr lang="cs-CZ" sz="2000" b="1" dirty="0"/>
              <a:t> to </a:t>
            </a:r>
            <a:r>
              <a:rPr lang="cs-CZ" sz="2000" b="1" dirty="0" err="1"/>
              <a:t>pick</a:t>
            </a:r>
            <a:r>
              <a:rPr lang="cs-CZ" sz="2000" b="1" dirty="0"/>
              <a:t> up in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Central</a:t>
            </a:r>
            <a:r>
              <a:rPr lang="cs-CZ" sz="2000" b="1" dirty="0"/>
              <a:t> </a:t>
            </a:r>
            <a:r>
              <a:rPr lang="cs-CZ" sz="2000" b="1" dirty="0" err="1"/>
              <a:t>library</a:t>
            </a:r>
            <a:r>
              <a:rPr lang="cs-CZ" sz="2000" b="1" dirty="0"/>
              <a:t>.</a:t>
            </a:r>
            <a:endParaRPr lang="cs-CZ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3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208" y="1693112"/>
            <a:ext cx="10499583" cy="504000"/>
          </a:xfrm>
        </p:spPr>
        <p:txBody>
          <a:bodyPr>
            <a:noAutofit/>
          </a:bodyPr>
          <a:lstStyle/>
          <a:p>
            <a:r>
              <a:rPr lang="cs-CZ" sz="4400" b="1" dirty="0" err="1">
                <a:latin typeface="Arial"/>
                <a:cs typeface="Arial"/>
              </a:rPr>
              <a:t>Where</a:t>
            </a:r>
            <a:r>
              <a:rPr lang="cs-CZ" sz="4400" b="1" dirty="0">
                <a:latin typeface="Arial"/>
                <a:cs typeface="Arial"/>
              </a:rPr>
              <a:t> to </a:t>
            </a:r>
            <a:r>
              <a:rPr lang="cs-CZ" sz="4400" b="1" dirty="0" err="1">
                <a:latin typeface="Arial"/>
                <a:cs typeface="Arial"/>
              </a:rPr>
              <a:t>search</a:t>
            </a:r>
            <a:r>
              <a:rPr lang="cs-CZ" sz="44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791" y="3086323"/>
            <a:ext cx="10800000" cy="361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92D050"/>
                </a:solidFill>
                <a:latin typeface="Arial"/>
                <a:ea typeface="+mj-ea"/>
                <a:cs typeface="+mj-cs"/>
              </a:rPr>
              <a:t>katalog.mendelu.cz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45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9D7B91-B289-47F1-AC1B-015FBE7F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7" y="1785591"/>
            <a:ext cx="10178916" cy="406961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AD4EC4A-4D7F-4E62-B0FA-018B3EA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81" y="1099930"/>
            <a:ext cx="9907519" cy="342556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 Black"/>
              </a:rPr>
              <a:t>All </a:t>
            </a:r>
            <a:r>
              <a:rPr lang="cs-CZ" sz="2800" dirty="0" err="1">
                <a:latin typeface="Arial Black"/>
              </a:rPr>
              <a:t>items</a:t>
            </a:r>
            <a:r>
              <a:rPr lang="cs-CZ" sz="2800" dirty="0">
                <a:latin typeface="Arial Black"/>
              </a:rPr>
              <a:t> are </a:t>
            </a:r>
            <a:r>
              <a:rPr lang="cs-CZ" sz="2800" dirty="0" err="1">
                <a:latin typeface="Arial Black"/>
              </a:rPr>
              <a:t>taken</a:t>
            </a:r>
            <a:r>
              <a:rPr lang="cs-CZ" sz="2800" dirty="0">
                <a:latin typeface="Arial Black"/>
              </a:rPr>
              <a:t> – </a:t>
            </a:r>
            <a:r>
              <a:rPr lang="cs-CZ" sz="2800" dirty="0" err="1">
                <a:latin typeface="Arial Black"/>
              </a:rPr>
              <a:t>whar</a:t>
            </a:r>
            <a:r>
              <a:rPr lang="cs-CZ" sz="2800" dirty="0">
                <a:latin typeface="Arial Black"/>
              </a:rPr>
              <a:t> </a:t>
            </a:r>
            <a:r>
              <a:rPr lang="cs-CZ" sz="2800" dirty="0" err="1">
                <a:latin typeface="Arial Black"/>
              </a:rPr>
              <a:t>can</a:t>
            </a:r>
            <a:r>
              <a:rPr lang="cs-CZ" sz="2800" dirty="0">
                <a:latin typeface="Arial Black"/>
              </a:rPr>
              <a:t> I do?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E255048-B1C7-40BD-8014-B412EA26CC05}"/>
              </a:ext>
            </a:extLst>
          </p:cNvPr>
          <p:cNvSpPr/>
          <p:nvPr/>
        </p:nvSpPr>
        <p:spPr>
          <a:xfrm rot="16200000">
            <a:off x="6538857" y="535054"/>
            <a:ext cx="1718184" cy="4432698"/>
          </a:xfrm>
          <a:prstGeom prst="wedgeRoundRectCallout">
            <a:avLst>
              <a:gd name="adj1" fmla="val 37981"/>
              <a:gd name="adj2" fmla="val 7311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016410-50A7-49B7-9E43-902112B823EC}"/>
              </a:ext>
            </a:extLst>
          </p:cNvPr>
          <p:cNvSpPr txBox="1"/>
          <p:nvPr/>
        </p:nvSpPr>
        <p:spPr>
          <a:xfrm>
            <a:off x="5598889" y="2178933"/>
            <a:ext cx="401540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400" b="1" dirty="0">
                <a:ea typeface="+mn-lt"/>
                <a:cs typeface="+mn-lt"/>
              </a:rPr>
              <a:t>Log in to </a:t>
            </a:r>
            <a:r>
              <a:rPr lang="cs-CZ" sz="2400" b="1" dirty="0" err="1">
                <a:ea typeface="+mn-lt"/>
                <a:cs typeface="+mn-lt"/>
              </a:rPr>
              <a:t>your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catalogue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account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with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you</a:t>
            </a:r>
            <a:r>
              <a:rPr lang="cs-CZ" sz="2400" b="1" dirty="0">
                <a:ea typeface="+mn-lt"/>
                <a:cs typeface="+mn-lt"/>
              </a:rPr>
              <a:t> UIS </a:t>
            </a:r>
            <a:r>
              <a:rPr lang="cs-CZ" sz="2400" b="1" dirty="0" err="1">
                <a:ea typeface="+mn-lt"/>
                <a:cs typeface="+mn-lt"/>
              </a:rPr>
              <a:t>details</a:t>
            </a:r>
            <a:r>
              <a:rPr lang="cs-CZ" sz="2400" b="1" dirty="0">
                <a:ea typeface="+mn-lt"/>
                <a:cs typeface="+mn-lt"/>
              </a:rPr>
              <a:t>. </a:t>
            </a:r>
            <a:endParaRPr lang="cs-CZ" dirty="0"/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074E9027-CCA1-4688-8ED8-68FE02FCD628}"/>
              </a:ext>
            </a:extLst>
          </p:cNvPr>
          <p:cNvSpPr/>
          <p:nvPr/>
        </p:nvSpPr>
        <p:spPr>
          <a:xfrm rot="16200000">
            <a:off x="6001322" y="3958029"/>
            <a:ext cx="573370" cy="2421320"/>
          </a:xfrm>
          <a:prstGeom prst="wedgeRoundRectCallout">
            <a:avLst>
              <a:gd name="adj1" fmla="val 94056"/>
              <a:gd name="adj2" fmla="val -3082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D3ABB1-B7FE-4798-87E8-4D08D129C993}"/>
              </a:ext>
            </a:extLst>
          </p:cNvPr>
          <p:cNvSpPr txBox="1"/>
          <p:nvPr/>
        </p:nvSpPr>
        <p:spPr>
          <a:xfrm>
            <a:off x="5189990" y="4931875"/>
            <a:ext cx="303298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/>
              <a:t>All </a:t>
            </a:r>
            <a:r>
              <a:rPr lang="cs-CZ" b="1" dirty="0" err="1"/>
              <a:t>items</a:t>
            </a:r>
            <a:r>
              <a:rPr lang="cs-CZ" b="1" dirty="0"/>
              <a:t> are </a:t>
            </a:r>
            <a:r>
              <a:rPr lang="cs-CZ" b="1" dirty="0" err="1"/>
              <a:t>taken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0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F9BEEE-1588-4DFD-9669-811DD272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23" y="1394989"/>
            <a:ext cx="7149994" cy="4330428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350D7A3-1FBB-4F54-8C5B-A781A538BC76}"/>
              </a:ext>
            </a:extLst>
          </p:cNvPr>
          <p:cNvSpPr/>
          <p:nvPr/>
        </p:nvSpPr>
        <p:spPr>
          <a:xfrm rot="16200000">
            <a:off x="2081056" y="3476564"/>
            <a:ext cx="794821" cy="3196414"/>
          </a:xfrm>
          <a:prstGeom prst="wedgeRoundRectCallout">
            <a:avLst>
              <a:gd name="adj1" fmla="val 138899"/>
              <a:gd name="adj2" fmla="val 3368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479459-E40E-4B6A-A637-F5E0ACC67BD1}"/>
              </a:ext>
            </a:extLst>
          </p:cNvPr>
          <p:cNvSpPr txBox="1"/>
          <p:nvPr/>
        </p:nvSpPr>
        <p:spPr>
          <a:xfrm>
            <a:off x="1127309" y="4651670"/>
            <a:ext cx="302029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 err="1"/>
              <a:t>Click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green </a:t>
            </a:r>
            <a:r>
              <a:rPr lang="cs-CZ" b="1" dirty="0" err="1"/>
              <a:t>button</a:t>
            </a:r>
            <a:r>
              <a:rPr lang="cs-CZ" b="1" dirty="0"/>
              <a:t> to </a:t>
            </a:r>
            <a:r>
              <a:rPr lang="cs-CZ" b="1" dirty="0" err="1"/>
              <a:t>reserve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FAD51F7-0BB3-4E42-8602-E42CB401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6925"/>
            <a:ext cx="6116452" cy="4660691"/>
          </a:xfrm>
          <a:prstGeom prst="rect">
            <a:avLst/>
          </a:prstGeom>
        </p:spPr>
      </p:pic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A7FA7A8-0F98-4BD3-B7C2-93F82653C740}"/>
              </a:ext>
            </a:extLst>
          </p:cNvPr>
          <p:cNvSpPr/>
          <p:nvPr/>
        </p:nvSpPr>
        <p:spPr>
          <a:xfrm rot="16200000">
            <a:off x="8260341" y="2275138"/>
            <a:ext cx="1608294" cy="5698435"/>
          </a:xfrm>
          <a:prstGeom prst="wedgeRoundRectCallout">
            <a:avLst>
              <a:gd name="adj1" fmla="val 86922"/>
              <a:gd name="adj2" fmla="val -1466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CC32E0-0545-4D9E-A9A6-2062FDF6F0F5}"/>
              </a:ext>
            </a:extLst>
          </p:cNvPr>
          <p:cNvSpPr txBox="1"/>
          <p:nvPr/>
        </p:nvSpPr>
        <p:spPr>
          <a:xfrm>
            <a:off x="6305008" y="4451175"/>
            <a:ext cx="5698436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 err="1"/>
              <a:t>Choose</a:t>
            </a:r>
            <a:r>
              <a:rPr lang="cs-CZ" b="1" dirty="0"/>
              <a:t> </a:t>
            </a:r>
            <a:r>
              <a:rPr lang="cs-CZ" b="1" dirty="0" err="1"/>
              <a:t>how</a:t>
            </a:r>
            <a:r>
              <a:rPr lang="cs-CZ" b="1" dirty="0"/>
              <a:t> long </a:t>
            </a:r>
            <a:r>
              <a:rPr lang="cs-CZ" b="1" dirty="0" err="1"/>
              <a:t>you</a:t>
            </a:r>
            <a:r>
              <a:rPr lang="cs-CZ" b="1" dirty="0"/>
              <a:t> are </a:t>
            </a:r>
            <a:r>
              <a:rPr lang="cs-CZ" b="1" dirty="0" err="1"/>
              <a:t>willing</a:t>
            </a:r>
            <a:r>
              <a:rPr lang="cs-CZ" b="1" dirty="0"/>
              <a:t> to </a:t>
            </a:r>
            <a:r>
              <a:rPr lang="cs-CZ" b="1" dirty="0" err="1"/>
              <a:t>wait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and </a:t>
            </a:r>
            <a:r>
              <a:rPr lang="cs-CZ" b="1" dirty="0" err="1"/>
              <a:t>wait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e-mail </a:t>
            </a:r>
            <a:r>
              <a:rPr lang="cs-CZ" b="1" dirty="0" err="1"/>
              <a:t>informing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reservation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ready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  <a:p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chcek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reservations</a:t>
            </a:r>
            <a:r>
              <a:rPr lang="cs-CZ" b="1" dirty="0"/>
              <a:t> in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reader's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D3669-78A7-4EEF-BD24-7C9BC0BC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838886"/>
            <a:ext cx="10800000" cy="504000"/>
          </a:xfrm>
        </p:spPr>
        <p:txBody>
          <a:bodyPr>
            <a:noAutofit/>
          </a:bodyPr>
          <a:lstStyle/>
          <a:p>
            <a:r>
              <a:rPr lang="cs-CZ" sz="4000" b="1" dirty="0" err="1">
                <a:latin typeface="+mj-lt"/>
              </a:rPr>
              <a:t>Where</a:t>
            </a:r>
            <a:r>
              <a:rPr lang="cs-CZ" sz="4000" b="1" dirty="0">
                <a:latin typeface="+mj-lt"/>
              </a:rPr>
              <a:t> </a:t>
            </a:r>
            <a:r>
              <a:rPr lang="cs-CZ" sz="4000" b="1" dirty="0" err="1">
                <a:latin typeface="+mj-lt"/>
              </a:rPr>
              <a:t>can</a:t>
            </a:r>
            <a:r>
              <a:rPr lang="cs-CZ" sz="4000" b="1" dirty="0">
                <a:latin typeface="+mj-lt"/>
              </a:rPr>
              <a:t> I </a:t>
            </a:r>
            <a:r>
              <a:rPr lang="cs-CZ" sz="4000" b="1" dirty="0" err="1">
                <a:latin typeface="+mj-lt"/>
              </a:rPr>
              <a:t>see</a:t>
            </a:r>
            <a:r>
              <a:rPr lang="cs-CZ" sz="4000" b="1" dirty="0">
                <a:latin typeface="+mj-lt"/>
              </a:rPr>
              <a:t> my </a:t>
            </a:r>
            <a:r>
              <a:rPr lang="cs-CZ" sz="4000" b="1" dirty="0" err="1">
                <a:latin typeface="+mj-lt"/>
              </a:rPr>
              <a:t>loans</a:t>
            </a:r>
            <a:r>
              <a:rPr lang="cs-CZ" sz="4000" b="1" dirty="0">
                <a:latin typeface="+mj-lt"/>
              </a:rPr>
              <a:t> and </a:t>
            </a:r>
            <a:r>
              <a:rPr lang="cs-CZ" sz="4000" b="1" dirty="0" err="1">
                <a:latin typeface="+mj-lt"/>
              </a:rPr>
              <a:t>due</a:t>
            </a:r>
            <a:r>
              <a:rPr lang="cs-CZ" sz="4000" b="1" dirty="0">
                <a:latin typeface="+mj-lt"/>
              </a:rPr>
              <a:t> </a:t>
            </a:r>
            <a:r>
              <a:rPr lang="cs-CZ" sz="4000" b="1" dirty="0" err="1">
                <a:latin typeface="+mj-lt"/>
              </a:rPr>
              <a:t>dates</a:t>
            </a:r>
            <a:r>
              <a:rPr lang="cs-CZ" sz="4000" b="1" dirty="0">
                <a:latin typeface="+mj-lt"/>
              </a:rPr>
              <a:t>?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F264894-E266-4683-9B9B-15FCA971814B}"/>
              </a:ext>
            </a:extLst>
          </p:cNvPr>
          <p:cNvSpPr/>
          <p:nvPr/>
        </p:nvSpPr>
        <p:spPr>
          <a:xfrm>
            <a:off x="2341845" y="2967335"/>
            <a:ext cx="6802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92D050"/>
                </a:solidFill>
              </a:rPr>
              <a:t>katalog.mendelu.cz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56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8C42FEB-3670-46B9-84CC-3AF4DEB9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40"/>
            <a:ext cx="12207902" cy="1967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A04225-6209-4EBC-8E49-00F27E90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364"/>
            <a:ext cx="12192000" cy="39058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8C26A39-3269-400D-A2EE-745B06581E44}"/>
              </a:ext>
            </a:extLst>
          </p:cNvPr>
          <p:cNvSpPr/>
          <p:nvPr/>
        </p:nvSpPr>
        <p:spPr>
          <a:xfrm rot="16200000">
            <a:off x="7845617" y="1866300"/>
            <a:ext cx="1330938" cy="3133552"/>
          </a:xfrm>
          <a:prstGeom prst="wedgeRoundRectCallout">
            <a:avLst>
              <a:gd name="adj1" fmla="val 39524"/>
              <a:gd name="adj2" fmla="val 6832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9E135B-28DE-498F-9AAF-DC01773ECD71}"/>
              </a:ext>
            </a:extLst>
          </p:cNvPr>
          <p:cNvSpPr txBox="1"/>
          <p:nvPr/>
        </p:nvSpPr>
        <p:spPr>
          <a:xfrm>
            <a:off x="7086780" y="2979278"/>
            <a:ext cx="285367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Log in to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your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catalogue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account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you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UIS </a:t>
            </a:r>
            <a:r>
              <a:rPr lang="cs-CZ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details</a:t>
            </a:r>
            <a:r>
              <a:rPr lang="cs-CZ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cs-CZ" sz="2400" b="1" dirty="0">
              <a:cs typeface="Arial"/>
            </a:endParaRP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1417EC91-8CC4-4162-B765-F7568ECEFE6E}"/>
              </a:ext>
            </a:extLst>
          </p:cNvPr>
          <p:cNvSpPr/>
          <p:nvPr/>
        </p:nvSpPr>
        <p:spPr>
          <a:xfrm rot="16200000">
            <a:off x="2005431" y="2787304"/>
            <a:ext cx="1329614" cy="4201097"/>
          </a:xfrm>
          <a:prstGeom prst="wedgeRoundRectCallout">
            <a:avLst>
              <a:gd name="adj1" fmla="val 129627"/>
              <a:gd name="adj2" fmla="val -2590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586B80-05BC-4B26-875D-1ECA9CF04E84}"/>
              </a:ext>
            </a:extLst>
          </p:cNvPr>
          <p:cNvSpPr txBox="1"/>
          <p:nvPr/>
        </p:nvSpPr>
        <p:spPr>
          <a:xfrm>
            <a:off x="722556" y="4352331"/>
            <a:ext cx="40482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 err="1"/>
              <a:t>Your</a:t>
            </a:r>
            <a:r>
              <a:rPr lang="cs-CZ" sz="2400" b="1" dirty="0"/>
              <a:t> </a:t>
            </a:r>
            <a:r>
              <a:rPr lang="cs-CZ" sz="2400" b="1" dirty="0" err="1"/>
              <a:t>loans</a:t>
            </a:r>
            <a:r>
              <a:rPr lang="cs-CZ" sz="2400" b="1" dirty="0"/>
              <a:t> and </a:t>
            </a:r>
            <a:r>
              <a:rPr lang="cs-CZ" sz="2400" b="1" dirty="0" err="1"/>
              <a:t>due</a:t>
            </a:r>
            <a:r>
              <a:rPr lang="cs-CZ" sz="2400" b="1" dirty="0"/>
              <a:t> </a:t>
            </a:r>
            <a:r>
              <a:rPr lang="cs-CZ" sz="2400" b="1" dirty="0" err="1"/>
              <a:t>dates</a:t>
            </a:r>
            <a:r>
              <a:rPr lang="cs-CZ" sz="2400" b="1" dirty="0"/>
              <a:t> are </a:t>
            </a:r>
            <a:r>
              <a:rPr lang="cs-CZ" sz="2400" b="1" dirty="0" err="1"/>
              <a:t>under</a:t>
            </a:r>
            <a:r>
              <a:rPr lang="cs-CZ" sz="2400" b="1" dirty="0"/>
              <a:t> </a:t>
            </a:r>
            <a:r>
              <a:rPr lang="cs-CZ" sz="2400" b="1" dirty="0" err="1"/>
              <a:t>this</a:t>
            </a:r>
            <a:r>
              <a:rPr lang="cs-CZ" sz="2400" b="1" dirty="0"/>
              <a:t> tab.</a:t>
            </a:r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9950F9F-FAEA-4EAA-BCDF-A9EE850D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25" y="791889"/>
            <a:ext cx="8764223" cy="50680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9C96C-CEF6-4D7B-AAB8-7448F137C552}"/>
              </a:ext>
            </a:extLst>
          </p:cNvPr>
          <p:cNvSpPr txBox="1"/>
          <p:nvPr/>
        </p:nvSpPr>
        <p:spPr>
          <a:xfrm>
            <a:off x="2583193" y="717792"/>
            <a:ext cx="32212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Viktor Bažant</a:t>
            </a:r>
          </a:p>
          <a:p>
            <a:endParaRPr lang="cs-CZ" sz="1600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2AFCE31-0D6B-482B-ADC0-92444F68F71C}"/>
              </a:ext>
            </a:extLst>
          </p:cNvPr>
          <p:cNvSpPr/>
          <p:nvPr/>
        </p:nvSpPr>
        <p:spPr>
          <a:xfrm>
            <a:off x="5261113" y="1948070"/>
            <a:ext cx="543339" cy="9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74260C-17D5-4B11-A448-5EC85F8015C6}"/>
              </a:ext>
            </a:extLst>
          </p:cNvPr>
          <p:cNvSpPr/>
          <p:nvPr/>
        </p:nvSpPr>
        <p:spPr>
          <a:xfrm>
            <a:off x="5261113" y="2146852"/>
            <a:ext cx="543339" cy="18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06D71E-770D-4746-945E-B8806EAB773E}"/>
              </a:ext>
            </a:extLst>
          </p:cNvPr>
          <p:cNvSpPr/>
          <p:nvPr/>
        </p:nvSpPr>
        <p:spPr>
          <a:xfrm>
            <a:off x="3012809" y="3220579"/>
            <a:ext cx="1391478" cy="1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8EC350-A9FC-4DB8-BF18-7FB50FBE2B35}"/>
              </a:ext>
            </a:extLst>
          </p:cNvPr>
          <p:cNvSpPr txBox="1"/>
          <p:nvPr/>
        </p:nvSpPr>
        <p:spPr>
          <a:xfrm>
            <a:off x="8870942" y="1697467"/>
            <a:ext cx="1321727" cy="26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050" b="1" dirty="0">
                <a:solidFill>
                  <a:srgbClr val="C00000"/>
                </a:solidFill>
              </a:rPr>
              <a:t>55 Kč                    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5D07E41-65B4-447A-8B03-880E8D9CB9C6}"/>
              </a:ext>
            </a:extLst>
          </p:cNvPr>
          <p:cNvSpPr/>
          <p:nvPr/>
        </p:nvSpPr>
        <p:spPr>
          <a:xfrm rot="16200000">
            <a:off x="963858" y="3633689"/>
            <a:ext cx="761494" cy="2477176"/>
          </a:xfrm>
          <a:prstGeom prst="wedgeRoundRectCallout">
            <a:avLst>
              <a:gd name="adj1" fmla="val 75758"/>
              <a:gd name="adj2" fmla="val 6069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09084AE-1F5C-477F-92DE-21CF116567F3}"/>
              </a:ext>
            </a:extLst>
          </p:cNvPr>
          <p:cNvSpPr txBox="1"/>
          <p:nvPr/>
        </p:nvSpPr>
        <p:spPr>
          <a:xfrm>
            <a:off x="251791" y="4549111"/>
            <a:ext cx="235888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Here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list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2F9493CF-FB77-4DED-A72B-C7AC24465E11}"/>
              </a:ext>
            </a:extLst>
          </p:cNvPr>
          <p:cNvSpPr/>
          <p:nvPr/>
        </p:nvSpPr>
        <p:spPr>
          <a:xfrm rot="16200000" flipH="1">
            <a:off x="9791667" y="-959286"/>
            <a:ext cx="1109864" cy="3372756"/>
          </a:xfrm>
          <a:prstGeom prst="wedgeRoundRectCallout">
            <a:avLst>
              <a:gd name="adj1" fmla="val 62574"/>
              <a:gd name="adj2" fmla="val -1789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205B4A-4B3B-4044-8600-2E91A7766F97}"/>
              </a:ext>
            </a:extLst>
          </p:cNvPr>
          <p:cNvSpPr txBox="1"/>
          <p:nvPr/>
        </p:nvSpPr>
        <p:spPr>
          <a:xfrm>
            <a:off x="8805999" y="299606"/>
            <a:ext cx="32799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Fees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late</a:t>
            </a:r>
            <a:r>
              <a:rPr lang="cs-CZ" b="1" dirty="0"/>
              <a:t> </a:t>
            </a:r>
            <a:r>
              <a:rPr lang="cs-CZ" b="1" dirty="0" err="1"/>
              <a:t>returns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showing</a:t>
            </a:r>
            <a:r>
              <a:rPr lang="cs-CZ" b="1" dirty="0"/>
              <a:t> </a:t>
            </a:r>
            <a:r>
              <a:rPr lang="cs-CZ" b="1" dirty="0" err="1"/>
              <a:t>here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31CA73CA-8A2D-4732-92CC-AB305425D7EA}"/>
              </a:ext>
            </a:extLst>
          </p:cNvPr>
          <p:cNvSpPr/>
          <p:nvPr/>
        </p:nvSpPr>
        <p:spPr>
          <a:xfrm rot="16200000">
            <a:off x="9280879" y="2559863"/>
            <a:ext cx="1073789" cy="2527143"/>
          </a:xfrm>
          <a:prstGeom prst="wedgeRoundRectCallout">
            <a:avLst>
              <a:gd name="adj1" fmla="val -119155"/>
              <a:gd name="adj2" fmla="val -13992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8859283-4972-46C2-BCF6-B1C712CA48BE}"/>
              </a:ext>
            </a:extLst>
          </p:cNvPr>
          <p:cNvSpPr txBox="1"/>
          <p:nvPr/>
        </p:nvSpPr>
        <p:spPr>
          <a:xfrm>
            <a:off x="8800456" y="3325565"/>
            <a:ext cx="213989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Due</a:t>
            </a:r>
            <a:r>
              <a:rPr lang="cs-CZ" b="1" dirty="0"/>
              <a:t> </a:t>
            </a:r>
            <a:r>
              <a:rPr lang="cs-CZ" b="1" dirty="0" err="1"/>
              <a:t>date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returning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renewing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14609879-EB18-463F-A1B8-7A5B061BC5C8}"/>
              </a:ext>
            </a:extLst>
          </p:cNvPr>
          <p:cNvSpPr/>
          <p:nvPr/>
        </p:nvSpPr>
        <p:spPr>
          <a:xfrm rot="16200000">
            <a:off x="5933916" y="996973"/>
            <a:ext cx="1424103" cy="2769706"/>
          </a:xfrm>
          <a:prstGeom prst="wedgeRoundRectCallout">
            <a:avLst>
              <a:gd name="adj1" fmla="val -119009"/>
              <a:gd name="adj2" fmla="val -4228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4A3BBB2-E781-471E-9CFC-5D989F79FA74}"/>
              </a:ext>
            </a:extLst>
          </p:cNvPr>
          <p:cNvSpPr txBox="1"/>
          <p:nvPr/>
        </p:nvSpPr>
        <p:spPr>
          <a:xfrm>
            <a:off x="5270454" y="1785807"/>
            <a:ext cx="275694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This</a:t>
            </a:r>
            <a:r>
              <a:rPr lang="cs-CZ" b="1" dirty="0"/>
              <a:t> </a:t>
            </a:r>
            <a:r>
              <a:rPr lang="cs-CZ" b="1" dirty="0" err="1"/>
              <a:t>tab</a:t>
            </a:r>
            <a:r>
              <a:rPr lang="cs-CZ" b="1" dirty="0"/>
              <a:t> show </a:t>
            </a:r>
            <a:r>
              <a:rPr lang="cs-CZ" b="1" dirty="0" err="1"/>
              <a:t>items</a:t>
            </a:r>
            <a:r>
              <a:rPr lang="cs-CZ" b="1" dirty="0"/>
              <a:t> </a:t>
            </a:r>
            <a:r>
              <a:rPr lang="cs-CZ" b="1" dirty="0" err="1"/>
              <a:t>borrowed</a:t>
            </a:r>
            <a:r>
              <a:rPr lang="cs-CZ" b="1" dirty="0"/>
              <a:t> via </a:t>
            </a:r>
            <a:r>
              <a:rPr lang="cs-CZ" b="1" dirty="0" err="1"/>
              <a:t>Interlibrary</a:t>
            </a:r>
            <a:r>
              <a:rPr lang="cs-CZ" b="1" dirty="0"/>
              <a:t> </a:t>
            </a:r>
            <a:r>
              <a:rPr lang="cs-CZ" b="1" dirty="0" err="1"/>
              <a:t>loan</a:t>
            </a:r>
            <a:r>
              <a:rPr lang="cs-CZ" b="1" dirty="0"/>
              <a:t> </a:t>
            </a:r>
            <a:r>
              <a:rPr lang="cs-CZ" b="1" dirty="0" err="1"/>
              <a:t>service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A54744E7-B513-4E2D-8BAA-D28B38CA3189}"/>
              </a:ext>
            </a:extLst>
          </p:cNvPr>
          <p:cNvSpPr/>
          <p:nvPr/>
        </p:nvSpPr>
        <p:spPr>
          <a:xfrm rot="16200000">
            <a:off x="2345178" y="380911"/>
            <a:ext cx="1200731" cy="3373173"/>
          </a:xfrm>
          <a:prstGeom prst="wedgeRoundRectCallout">
            <a:avLst>
              <a:gd name="adj1" fmla="val -167749"/>
              <a:gd name="adj2" fmla="val 29422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4F860A-6E94-45C5-8BC2-16ED45EDA3EF}"/>
              </a:ext>
            </a:extLst>
          </p:cNvPr>
          <p:cNvSpPr txBox="1"/>
          <p:nvPr/>
        </p:nvSpPr>
        <p:spPr>
          <a:xfrm>
            <a:off x="1444484" y="1600010"/>
            <a:ext cx="318764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Reservations</a:t>
            </a:r>
            <a:r>
              <a:rPr lang="cs-CZ" b="1" dirty="0"/>
              <a:t> and </a:t>
            </a:r>
            <a:r>
              <a:rPr lang="cs-CZ" b="1" dirty="0" err="1"/>
              <a:t>orders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found</a:t>
            </a:r>
            <a:r>
              <a:rPr lang="cs-CZ" b="1" dirty="0"/>
              <a:t> </a:t>
            </a:r>
            <a:r>
              <a:rPr lang="cs-CZ" b="1" dirty="0" err="1"/>
              <a:t>here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D74B15F-790A-4DD4-B481-EEC0C66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894996"/>
            <a:ext cx="8764223" cy="5068007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C53CE2F1-E661-40CD-B0A1-65F53A52C319}"/>
              </a:ext>
            </a:extLst>
          </p:cNvPr>
          <p:cNvSpPr/>
          <p:nvPr/>
        </p:nvSpPr>
        <p:spPr>
          <a:xfrm rot="16200000" flipH="1">
            <a:off x="6833120" y="1772638"/>
            <a:ext cx="1109860" cy="3061331"/>
          </a:xfrm>
          <a:prstGeom prst="wedgeRoundRectCallout">
            <a:avLst>
              <a:gd name="adj1" fmla="val 178002"/>
              <a:gd name="adj2" fmla="val 90184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D592B1-16A4-42D8-8053-2A105BA83AF1}"/>
              </a:ext>
            </a:extLst>
          </p:cNvPr>
          <p:cNvSpPr txBox="1"/>
          <p:nvPr/>
        </p:nvSpPr>
        <p:spPr>
          <a:xfrm>
            <a:off x="6074640" y="2841638"/>
            <a:ext cx="282271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Items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renewed</a:t>
            </a:r>
            <a:r>
              <a:rPr lang="cs-CZ" b="1" dirty="0"/>
              <a:t> by 30 </a:t>
            </a:r>
            <a:r>
              <a:rPr lang="cs-CZ" b="1" dirty="0" err="1"/>
              <a:t>days</a:t>
            </a:r>
            <a:r>
              <a:rPr lang="cs-CZ" b="1" dirty="0"/>
              <a:t>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todays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D388ED-D685-4023-AEAF-40C2D1FE687E}"/>
              </a:ext>
            </a:extLst>
          </p:cNvPr>
          <p:cNvSpPr txBox="1"/>
          <p:nvPr/>
        </p:nvSpPr>
        <p:spPr>
          <a:xfrm>
            <a:off x="2583195" y="829348"/>
            <a:ext cx="29959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Viktor Bažant</a:t>
            </a:r>
          </a:p>
          <a:p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113F74B-8EED-4F89-9008-12CB20AE4EFF}"/>
              </a:ext>
            </a:extLst>
          </p:cNvPr>
          <p:cNvSpPr/>
          <p:nvPr/>
        </p:nvSpPr>
        <p:spPr>
          <a:xfrm>
            <a:off x="5049078" y="1961322"/>
            <a:ext cx="530087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F87DCB5-25BF-4167-B20B-D5B9C4CA68A0}"/>
              </a:ext>
            </a:extLst>
          </p:cNvPr>
          <p:cNvSpPr/>
          <p:nvPr/>
        </p:nvSpPr>
        <p:spPr>
          <a:xfrm>
            <a:off x="5049078" y="2146852"/>
            <a:ext cx="530087" cy="19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1A37E49-188E-4D03-ADD4-2B3D3A71AFC1}"/>
              </a:ext>
            </a:extLst>
          </p:cNvPr>
          <p:cNvSpPr/>
          <p:nvPr/>
        </p:nvSpPr>
        <p:spPr>
          <a:xfrm>
            <a:off x="2557670" y="3303303"/>
            <a:ext cx="1364973" cy="125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573A3FE4-6797-4887-BDB8-5040A597719A}"/>
              </a:ext>
            </a:extLst>
          </p:cNvPr>
          <p:cNvSpPr/>
          <p:nvPr/>
        </p:nvSpPr>
        <p:spPr>
          <a:xfrm rot="16200000" flipH="1">
            <a:off x="1129664" y="1131473"/>
            <a:ext cx="1140829" cy="3061328"/>
          </a:xfrm>
          <a:prstGeom prst="wedgeRoundRectCallout">
            <a:avLst>
              <a:gd name="adj1" fmla="val 84168"/>
              <a:gd name="adj2" fmla="val 3827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B10200-B610-43D5-BE13-439226F35870}"/>
              </a:ext>
            </a:extLst>
          </p:cNvPr>
          <p:cNvSpPr txBox="1"/>
          <p:nvPr/>
        </p:nvSpPr>
        <p:spPr>
          <a:xfrm>
            <a:off x="226800" y="2193717"/>
            <a:ext cx="296754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 err="1"/>
              <a:t>Renewing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loans</a:t>
            </a:r>
            <a:r>
              <a:rPr lang="cs-CZ" b="1" dirty="0"/>
              <a:t>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renewed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library</a:t>
            </a:r>
            <a:r>
              <a:rPr lang="cs-CZ" b="1" dirty="0"/>
              <a:t> </a:t>
            </a:r>
            <a:r>
              <a:rPr lang="cs-CZ" b="1" dirty="0" err="1"/>
              <a:t>rules</a:t>
            </a:r>
            <a:r>
              <a:rPr lang="cs-CZ" b="1" dirty="0"/>
              <a:t>. </a:t>
            </a:r>
            <a:endParaRPr lang="cs-CZ" b="1" dirty="0">
              <a:cs typeface="Arial"/>
            </a:endParaRP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8F0236E8-61BF-4DB1-BE12-C5AFE69295FA}"/>
              </a:ext>
            </a:extLst>
          </p:cNvPr>
          <p:cNvSpPr/>
          <p:nvPr/>
        </p:nvSpPr>
        <p:spPr>
          <a:xfrm rot="16200000" flipH="1">
            <a:off x="9271740" y="397745"/>
            <a:ext cx="1259761" cy="3136281"/>
          </a:xfrm>
          <a:prstGeom prst="wedgeRoundRectCallout">
            <a:avLst>
              <a:gd name="adj1" fmla="val 237704"/>
              <a:gd name="adj2" fmla="val 30445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65E7FE-6278-420F-AC2F-C18359F4EF54}"/>
              </a:ext>
            </a:extLst>
          </p:cNvPr>
          <p:cNvSpPr txBox="1"/>
          <p:nvPr/>
        </p:nvSpPr>
        <p:spPr>
          <a:xfrm>
            <a:off x="8493539" y="1391793"/>
            <a:ext cx="281616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loan</a:t>
            </a:r>
            <a:r>
              <a:rPr lang="cs-CZ" b="1" dirty="0"/>
              <a:t>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renew</a:t>
            </a:r>
            <a:r>
              <a:rPr lang="cs-CZ" b="1" dirty="0"/>
              <a:t> </a:t>
            </a:r>
            <a:r>
              <a:rPr lang="cs-CZ" b="1" dirty="0" err="1"/>
              <a:t>anymore</a:t>
            </a:r>
            <a:r>
              <a:rPr lang="cs-CZ" b="1" dirty="0"/>
              <a:t>,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must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returned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library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FB6B-1ABB-44AF-AB9C-59928FC2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2050"/>
            <a:ext cx="9144000" cy="1190833"/>
          </a:xfrm>
        </p:spPr>
        <p:txBody>
          <a:bodyPr>
            <a:normAutofit/>
          </a:bodyPr>
          <a:lstStyle/>
          <a:p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suggestions</a:t>
            </a:r>
            <a:r>
              <a:rPr lang="cs-CZ" dirty="0"/>
              <a:t> to</a:t>
            </a:r>
            <a:endParaRPr lang="cs-CZ" dirty="0">
              <a:cs typeface="Arial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9228732-660C-4BE7-A8B9-4C45CF461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92D050"/>
                </a:solidFill>
              </a:rPr>
              <a:t>katalog@mendelu.cz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8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C14DEA9-D9D0-44B5-BD83-A0CD0ECB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859"/>
            <a:ext cx="12192000" cy="1957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A5A5EC-5810-48F7-849B-D1D308D4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364"/>
            <a:ext cx="12192000" cy="39058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5DEEA8D-9CBF-4020-8CEC-459356E16BFE}"/>
              </a:ext>
            </a:extLst>
          </p:cNvPr>
          <p:cNvSpPr/>
          <p:nvPr/>
        </p:nvSpPr>
        <p:spPr>
          <a:xfrm rot="10800000">
            <a:off x="8295747" y="2940565"/>
            <a:ext cx="3538440" cy="1458831"/>
          </a:xfrm>
          <a:prstGeom prst="wedgeRoundRectCallout">
            <a:avLst>
              <a:gd name="adj1" fmla="val -11656"/>
              <a:gd name="adj2" fmla="val 92638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57530B3E-C9C1-48D9-999A-164464F40E92}"/>
              </a:ext>
            </a:extLst>
          </p:cNvPr>
          <p:cNvSpPr/>
          <p:nvPr/>
        </p:nvSpPr>
        <p:spPr>
          <a:xfrm rot="10800000" flipH="1">
            <a:off x="238538" y="3864324"/>
            <a:ext cx="5141844" cy="2063102"/>
          </a:xfrm>
          <a:prstGeom prst="wedgeEllipseCallout">
            <a:avLst>
              <a:gd name="adj1" fmla="val -26063"/>
              <a:gd name="adj2" fmla="val 83599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996976-339A-41FF-9338-79343056F448}"/>
              </a:ext>
            </a:extLst>
          </p:cNvPr>
          <p:cNvSpPr txBox="1"/>
          <p:nvPr/>
        </p:nvSpPr>
        <p:spPr>
          <a:xfrm>
            <a:off x="8044070" y="3140765"/>
            <a:ext cx="379012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000" b="1" dirty="0" err="1"/>
              <a:t>Quick</a:t>
            </a:r>
            <a:r>
              <a:rPr lang="cs-CZ" sz="2000" b="1" dirty="0"/>
              <a:t> </a:t>
            </a:r>
            <a:r>
              <a:rPr lang="cs-CZ" sz="2000" b="1" dirty="0" err="1"/>
              <a:t>search</a:t>
            </a:r>
            <a:r>
              <a:rPr lang="cs-CZ" sz="2000" b="1" dirty="0"/>
              <a:t> </a:t>
            </a:r>
            <a:r>
              <a:rPr lang="cs-CZ" sz="2000" b="1" dirty="0" err="1"/>
              <a:t>tool</a:t>
            </a:r>
            <a:endParaRPr lang="cs-CZ" sz="2000" b="1" dirty="0" err="1">
              <a:cs typeface="Arial"/>
            </a:endParaRPr>
          </a:p>
          <a:p>
            <a:pPr algn="ctr"/>
            <a:r>
              <a:rPr lang="cs-CZ" sz="2000" b="1" dirty="0"/>
              <a:t>Enter </a:t>
            </a:r>
            <a:r>
              <a:rPr lang="cs-CZ" sz="2000" b="1" dirty="0" err="1"/>
              <a:t>title</a:t>
            </a:r>
            <a:r>
              <a:rPr lang="cs-CZ" sz="2000" b="1" dirty="0"/>
              <a:t>, </a:t>
            </a:r>
            <a:r>
              <a:rPr lang="cs-CZ" sz="2000" b="1" dirty="0" err="1"/>
              <a:t>name</a:t>
            </a:r>
            <a:r>
              <a:rPr lang="cs-CZ" sz="2000" b="1" dirty="0"/>
              <a:t> </a:t>
            </a:r>
            <a:r>
              <a:rPr lang="cs-CZ" sz="2000" b="1" dirty="0" err="1"/>
              <a:t>or</a:t>
            </a:r>
            <a:r>
              <a:rPr lang="cs-CZ" sz="2000" b="1" dirty="0"/>
              <a:t> </a:t>
            </a:r>
            <a:r>
              <a:rPr lang="cs-CZ" sz="2000" b="1" dirty="0" err="1"/>
              <a:t>key</a:t>
            </a:r>
            <a:r>
              <a:rPr lang="cs-CZ" sz="2000" b="1" dirty="0"/>
              <a:t> </a:t>
            </a:r>
            <a:r>
              <a:rPr lang="cs-CZ" sz="2000" b="1" dirty="0" err="1"/>
              <a:t>words</a:t>
            </a:r>
            <a:r>
              <a:rPr lang="cs-CZ" sz="2000" b="1" dirty="0"/>
              <a:t>.</a:t>
            </a:r>
            <a:endParaRPr lang="cs-CZ" sz="2000" b="1" dirty="0" err="1">
              <a:cs typeface="Arial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080D38F-C231-4B05-95B3-CBFC15032519}"/>
              </a:ext>
            </a:extLst>
          </p:cNvPr>
          <p:cNvSpPr txBox="1"/>
          <p:nvPr/>
        </p:nvSpPr>
        <p:spPr>
          <a:xfrm>
            <a:off x="965891" y="4359074"/>
            <a:ext cx="342579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 err="1"/>
              <a:t>Advanced</a:t>
            </a:r>
            <a:r>
              <a:rPr lang="cs-CZ" sz="2400" b="1" dirty="0"/>
              <a:t> </a:t>
            </a:r>
            <a:r>
              <a:rPr lang="cs-CZ" sz="2400" b="1" dirty="0" err="1"/>
              <a:t>search</a:t>
            </a:r>
            <a:r>
              <a:rPr lang="cs-CZ" sz="2400" b="1" dirty="0"/>
              <a:t> by type, </a:t>
            </a:r>
            <a:r>
              <a:rPr lang="cs-CZ" sz="2400" b="1" dirty="0" err="1"/>
              <a:t>year</a:t>
            </a:r>
            <a:r>
              <a:rPr lang="cs-CZ" sz="2400" b="1" dirty="0"/>
              <a:t>,</a:t>
            </a:r>
            <a:r>
              <a:rPr lang="cs-CZ" sz="2400" b="1" dirty="0">
                <a:cs typeface="Arial"/>
              </a:rPr>
              <a:t> </a:t>
            </a:r>
            <a:r>
              <a:rPr lang="cs-CZ" sz="2400" b="1" dirty="0" err="1">
                <a:cs typeface="Arial"/>
              </a:rPr>
              <a:t>location</a:t>
            </a:r>
            <a:r>
              <a:rPr lang="cs-CZ" sz="2400" b="1" dirty="0">
                <a:cs typeface="Arial"/>
              </a:rPr>
              <a:t> </a:t>
            </a:r>
            <a:r>
              <a:rPr lang="cs-CZ" sz="2400" b="1" dirty="0" err="1">
                <a:cs typeface="Arial"/>
              </a:rPr>
              <a:t>etc</a:t>
            </a:r>
            <a:r>
              <a:rPr lang="cs-CZ" sz="2400" b="1" dirty="0">
                <a:cs typeface="Arial"/>
              </a:rPr>
              <a:t>.</a:t>
            </a:r>
            <a:endParaRPr lang="cs-CZ" sz="240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C2325A-94F3-4299-AFF3-66DD47B0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382" y="5437004"/>
            <a:ext cx="695422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FA2950-FEC3-4757-8BD9-EAC1A778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89" y="790206"/>
            <a:ext cx="7316221" cy="5277587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0FF2125C-035E-4280-BEA2-FE99066DE38C}"/>
              </a:ext>
            </a:extLst>
          </p:cNvPr>
          <p:cNvSpPr/>
          <p:nvPr/>
        </p:nvSpPr>
        <p:spPr>
          <a:xfrm rot="16200000" flipH="1" flipV="1">
            <a:off x="8938591" y="402056"/>
            <a:ext cx="2014334" cy="3485320"/>
          </a:xfrm>
          <a:prstGeom prst="wedgeRoundRectCallout">
            <a:avLst>
              <a:gd name="adj1" fmla="val -22333"/>
              <a:gd name="adj2" fmla="val 82473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28ACFA8D-8865-4D44-8AE0-C86920C6279C}"/>
              </a:ext>
            </a:extLst>
          </p:cNvPr>
          <p:cNvSpPr/>
          <p:nvPr/>
        </p:nvSpPr>
        <p:spPr>
          <a:xfrm rot="16200000" flipH="1">
            <a:off x="1018838" y="2686857"/>
            <a:ext cx="1514666" cy="2744525"/>
          </a:xfrm>
          <a:prstGeom prst="wedgeRoundRectCallout">
            <a:avLst>
              <a:gd name="adj1" fmla="val -21879"/>
              <a:gd name="adj2" fmla="val 8223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FE744F-BDE9-499A-B5A4-9DD585720D0F}"/>
              </a:ext>
            </a:extLst>
          </p:cNvPr>
          <p:cNvSpPr txBox="1"/>
          <p:nvPr/>
        </p:nvSpPr>
        <p:spPr>
          <a:xfrm>
            <a:off x="8322365" y="1272209"/>
            <a:ext cx="336605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400" b="1" dirty="0"/>
              <a:t>TIP!</a:t>
            </a:r>
          </a:p>
          <a:p>
            <a:pPr algn="ctr"/>
            <a:r>
              <a:rPr lang="cs-CZ" sz="2400" b="1" dirty="0" err="1"/>
              <a:t>Search</a:t>
            </a:r>
            <a:r>
              <a:rPr lang="cs-CZ" sz="2400" b="1" dirty="0"/>
              <a:t> by </a:t>
            </a:r>
            <a:r>
              <a:rPr lang="cs-CZ" sz="2400" b="1" dirty="0" err="1"/>
              <a:t>title</a:t>
            </a:r>
            <a:r>
              <a:rPr lang="cs-CZ" sz="2400" b="1" dirty="0"/>
              <a:t> </a:t>
            </a:r>
            <a:r>
              <a:rPr lang="cs-CZ" sz="2400" b="1" dirty="0" err="1"/>
              <a:t>or</a:t>
            </a:r>
            <a:r>
              <a:rPr lang="cs-CZ" sz="2400" b="1" dirty="0"/>
              <a:t> </a:t>
            </a:r>
            <a:r>
              <a:rPr lang="cs-CZ" sz="2400" b="1" dirty="0" err="1"/>
              <a:t>surname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author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A5584B-A137-46A6-9EAC-49BB04953704}"/>
              </a:ext>
            </a:extLst>
          </p:cNvPr>
          <p:cNvSpPr txBox="1"/>
          <p:nvPr/>
        </p:nvSpPr>
        <p:spPr>
          <a:xfrm>
            <a:off x="450573" y="3388945"/>
            <a:ext cx="302949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400" b="1" dirty="0"/>
              <a:t>TIP!</a:t>
            </a:r>
          </a:p>
          <a:p>
            <a:r>
              <a:rPr lang="cs-CZ" sz="2400" b="1" dirty="0" err="1"/>
              <a:t>Select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type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document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6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014540E-8FEB-4B71-A9F4-13FE60F4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18" y="1185549"/>
            <a:ext cx="6547081" cy="4751425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6C437B3E-3AF6-4614-8D8D-C2231CFC8EBA}"/>
              </a:ext>
            </a:extLst>
          </p:cNvPr>
          <p:cNvSpPr/>
          <p:nvPr/>
        </p:nvSpPr>
        <p:spPr>
          <a:xfrm rot="16200000" flipH="1">
            <a:off x="1204912" y="2148868"/>
            <a:ext cx="1822202" cy="3712577"/>
          </a:xfrm>
          <a:prstGeom prst="wedgeRoundRectCallout">
            <a:avLst>
              <a:gd name="adj1" fmla="val -8072"/>
              <a:gd name="adj2" fmla="val 78420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883EF1-0796-4C5F-B2E5-19D1D8B69C6F}"/>
              </a:ext>
            </a:extLst>
          </p:cNvPr>
          <p:cNvSpPr txBox="1"/>
          <p:nvPr/>
        </p:nvSpPr>
        <p:spPr>
          <a:xfrm>
            <a:off x="220402" y="3404248"/>
            <a:ext cx="397564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200" b="1" dirty="0"/>
              <a:t>LIBRARY TIP!</a:t>
            </a:r>
            <a:endParaRPr lang="cs-CZ"/>
          </a:p>
          <a:p>
            <a:pPr algn="ctr"/>
            <a:r>
              <a:rPr lang="cs-CZ" sz="2200" b="1" dirty="0" err="1"/>
              <a:t>Select</a:t>
            </a:r>
            <a:r>
              <a:rPr lang="cs-CZ" sz="2200" b="1" dirty="0"/>
              <a:t> </a:t>
            </a:r>
            <a:r>
              <a:rPr lang="cs-CZ" sz="2200" b="1" dirty="0" err="1"/>
              <a:t>required</a:t>
            </a:r>
            <a:r>
              <a:rPr lang="cs-CZ" sz="2200" b="1" dirty="0"/>
              <a:t> </a:t>
            </a:r>
            <a:r>
              <a:rPr lang="cs-CZ" sz="2200" b="1" dirty="0" err="1"/>
              <a:t>location</a:t>
            </a:r>
            <a:r>
              <a:rPr lang="cs-CZ" sz="2200" b="1" dirty="0"/>
              <a:t>, </a:t>
            </a:r>
            <a:r>
              <a:rPr lang="cs-CZ" sz="2200" b="1" dirty="0" err="1"/>
              <a:t>e.g</a:t>
            </a:r>
            <a:r>
              <a:rPr lang="cs-CZ" sz="2200" b="1" dirty="0"/>
              <a:t>. </a:t>
            </a:r>
            <a:r>
              <a:rPr lang="cs-CZ" sz="2200" b="1" dirty="0" err="1"/>
              <a:t>Central</a:t>
            </a:r>
            <a:r>
              <a:rPr lang="cs-CZ" sz="2200" b="1" dirty="0"/>
              <a:t> </a:t>
            </a:r>
            <a:r>
              <a:rPr lang="cs-CZ" sz="2200" b="1" dirty="0" err="1"/>
              <a:t>Library</a:t>
            </a:r>
            <a:r>
              <a:rPr lang="cs-CZ" sz="2200" b="1" dirty="0"/>
              <a:t> (UK).  </a:t>
            </a:r>
            <a:endParaRPr lang="cs-CZ" sz="2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4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A6B2EB-9D59-4D1E-B120-177FA5A5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58" y="423675"/>
            <a:ext cx="2514951" cy="558242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047B922-2E9B-48A7-BDC0-8675432C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50" y="2289491"/>
            <a:ext cx="5442093" cy="371661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5CECAF7-7D0F-4886-8BA9-2A635F9C7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0" y="1061891"/>
            <a:ext cx="2876951" cy="1172425"/>
          </a:xfrm>
          <a:prstGeom prst="rect">
            <a:avLst/>
          </a:prstGeom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9EBD2BC5-E00C-445A-8C8B-9C23A2823F94}"/>
              </a:ext>
            </a:extLst>
          </p:cNvPr>
          <p:cNvSpPr/>
          <p:nvPr/>
        </p:nvSpPr>
        <p:spPr>
          <a:xfrm rot="10800000" flipH="1">
            <a:off x="2107095" y="1736035"/>
            <a:ext cx="4678018" cy="1692965"/>
          </a:xfrm>
          <a:prstGeom prst="wedgeEllipseCallout">
            <a:avLst>
              <a:gd name="adj1" fmla="val -45123"/>
              <a:gd name="adj2" fmla="val 74231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9C2BC1-EBB5-48C9-B48C-D6B4BF8F6028}"/>
              </a:ext>
            </a:extLst>
          </p:cNvPr>
          <p:cNvSpPr txBox="1"/>
          <p:nvPr/>
        </p:nvSpPr>
        <p:spPr>
          <a:xfrm>
            <a:off x="2428610" y="2167019"/>
            <a:ext cx="42804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400" b="1" dirty="0" err="1"/>
              <a:t>Results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key</a:t>
            </a:r>
            <a:r>
              <a:rPr lang="cs-CZ" sz="2400" b="1" dirty="0"/>
              <a:t> </a:t>
            </a:r>
            <a:r>
              <a:rPr lang="cs-CZ" sz="2400" b="1" dirty="0" err="1"/>
              <a:t>word</a:t>
            </a:r>
            <a:r>
              <a:rPr lang="cs-CZ" sz="2400" b="1" dirty="0"/>
              <a:t> „Mendel university“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A9A4ABAA-8208-4AE5-9994-C87057920DCF}"/>
              </a:ext>
            </a:extLst>
          </p:cNvPr>
          <p:cNvSpPr/>
          <p:nvPr/>
        </p:nvSpPr>
        <p:spPr>
          <a:xfrm rot="10800000">
            <a:off x="5033325" y="3400029"/>
            <a:ext cx="3363818" cy="1734754"/>
          </a:xfrm>
          <a:prstGeom prst="wedgeEllipseCallout">
            <a:avLst>
              <a:gd name="adj1" fmla="val -52581"/>
              <a:gd name="adj2" fmla="val 76105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676F0A-9F6D-4FFD-8FD1-63E43D777F9A}"/>
              </a:ext>
            </a:extLst>
          </p:cNvPr>
          <p:cNvSpPr txBox="1"/>
          <p:nvPr/>
        </p:nvSpPr>
        <p:spPr>
          <a:xfrm>
            <a:off x="5555688" y="3798404"/>
            <a:ext cx="255763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400" b="1" dirty="0" err="1"/>
              <a:t>Found</a:t>
            </a:r>
            <a:r>
              <a:rPr lang="cs-CZ" sz="2400" b="1" dirty="0"/>
              <a:t> </a:t>
            </a:r>
            <a:r>
              <a:rPr lang="cs-CZ" sz="2400" b="1" dirty="0" err="1"/>
              <a:t>results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filtered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9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69AA6C7-2A2E-4B49-9954-6EAACDD7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06" y="1759790"/>
            <a:ext cx="3765912" cy="426118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8B012A87-9D1C-4081-97BF-5F023028EC56}"/>
              </a:ext>
            </a:extLst>
          </p:cNvPr>
          <p:cNvSpPr/>
          <p:nvPr/>
        </p:nvSpPr>
        <p:spPr>
          <a:xfrm rot="16200000" flipH="1" flipV="1">
            <a:off x="6545410" y="1059762"/>
            <a:ext cx="1383520" cy="4116741"/>
          </a:xfrm>
          <a:prstGeom prst="wedgeRoundRectCallout">
            <a:avLst>
              <a:gd name="adj1" fmla="val -71573"/>
              <a:gd name="adj2" fmla="val 91267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115809-7809-4A26-A297-4F19D6786DF4}"/>
              </a:ext>
            </a:extLst>
          </p:cNvPr>
          <p:cNvSpPr txBox="1"/>
          <p:nvPr/>
        </p:nvSpPr>
        <p:spPr>
          <a:xfrm>
            <a:off x="5497931" y="2680360"/>
            <a:ext cx="336605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/>
              <a:t>To open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record</a:t>
            </a:r>
            <a:r>
              <a:rPr lang="cs-CZ" sz="2400" b="1" dirty="0"/>
              <a:t>, </a:t>
            </a:r>
            <a:r>
              <a:rPr lang="cs-CZ" sz="2400" b="1" dirty="0" err="1"/>
              <a:t>click</a:t>
            </a:r>
            <a:r>
              <a:rPr lang="cs-CZ" sz="2400" b="1" dirty="0"/>
              <a:t> on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title</a:t>
            </a:r>
            <a:r>
              <a:rPr lang="cs-CZ" sz="2400" b="1" dirty="0"/>
              <a:t>.</a:t>
            </a:r>
            <a:endParaRPr lang="cs-CZ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6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DC6659A-77F5-4C9D-B100-F02D2886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61" y="1002627"/>
            <a:ext cx="8875295" cy="4852741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D2CD8A49-9CD8-4F59-B7BE-192F737F6ABB}"/>
              </a:ext>
            </a:extLst>
          </p:cNvPr>
          <p:cNvSpPr/>
          <p:nvPr/>
        </p:nvSpPr>
        <p:spPr>
          <a:xfrm rot="16200000">
            <a:off x="1441765" y="2587629"/>
            <a:ext cx="1458025" cy="3140764"/>
          </a:xfrm>
          <a:prstGeom prst="wedgeRoundRectCallout">
            <a:avLst>
              <a:gd name="adj1" fmla="val -87790"/>
              <a:gd name="adj2" fmla="val 46121"/>
              <a:gd name="adj3" fmla="val 16667"/>
            </a:avLst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B1BD3C-6A71-4368-B613-27D7C5F6F2C3}"/>
              </a:ext>
            </a:extLst>
          </p:cNvPr>
          <p:cNvSpPr txBox="1"/>
          <p:nvPr/>
        </p:nvSpPr>
        <p:spPr>
          <a:xfrm>
            <a:off x="609516" y="3594362"/>
            <a:ext cx="3140766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000" b="1" dirty="0"/>
              <a:t>TIP!</a:t>
            </a:r>
          </a:p>
          <a:p>
            <a:pPr algn="ctr"/>
            <a:r>
              <a:rPr lang="cs-CZ" sz="2000" b="1" dirty="0" err="1"/>
              <a:t>Citation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citation</a:t>
            </a:r>
            <a:r>
              <a:rPr lang="cs-CZ" sz="2000" b="1" dirty="0"/>
              <a:t> </a:t>
            </a:r>
            <a:r>
              <a:rPr lang="cs-CZ" sz="2000" b="1" dirty="0" err="1"/>
              <a:t>tool</a:t>
            </a:r>
            <a:r>
              <a:rPr lang="cs-CZ" sz="2000" b="1" dirty="0"/>
              <a:t> </a:t>
            </a:r>
            <a:r>
              <a:rPr lang="cs-CZ" sz="2000" b="1" dirty="0" err="1"/>
              <a:t>CitacePRO</a:t>
            </a:r>
            <a:r>
              <a:rPr lang="cs-CZ" sz="2000" b="1" dirty="0"/>
              <a:t>.</a:t>
            </a:r>
            <a:endParaRPr lang="cs-CZ" sz="2000" b="1" dirty="0"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0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7CC32C0-83EB-4173-8041-AAEB9AAC9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61" y="1779345"/>
            <a:ext cx="9869277" cy="42106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606AC1-10C6-4D77-82E3-0AB7266F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latin typeface="Arial Black"/>
              </a:rPr>
              <a:t>Where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can</a:t>
            </a:r>
            <a:r>
              <a:rPr lang="cs-CZ" dirty="0">
                <a:latin typeface="Arial Black"/>
              </a:rPr>
              <a:t> I </a:t>
            </a:r>
            <a:r>
              <a:rPr lang="cs-CZ" dirty="0" err="1">
                <a:latin typeface="Arial Black"/>
              </a:rPr>
              <a:t>find</a:t>
            </a:r>
            <a:r>
              <a:rPr lang="cs-CZ" dirty="0">
                <a:latin typeface="Arial Black"/>
              </a:rPr>
              <a:t> </a:t>
            </a:r>
            <a:r>
              <a:rPr lang="cs-CZ" dirty="0" err="1">
                <a:latin typeface="Arial Black"/>
              </a:rPr>
              <a:t>it</a:t>
            </a:r>
            <a:r>
              <a:rPr lang="cs-CZ" dirty="0">
                <a:latin typeface="Arial Black"/>
              </a:rPr>
              <a:t>?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0FF47607-5E86-4464-997C-ABCA03591ABA}"/>
              </a:ext>
            </a:extLst>
          </p:cNvPr>
          <p:cNvSpPr/>
          <p:nvPr/>
        </p:nvSpPr>
        <p:spPr>
          <a:xfrm>
            <a:off x="5287617" y="3525078"/>
            <a:ext cx="808383" cy="2464905"/>
          </a:xfrm>
          <a:prstGeom prst="downArrow">
            <a:avLst/>
          </a:prstGeom>
          <a:gradFill flip="none" rotWithShape="1">
            <a:gsLst>
              <a:gs pos="0">
                <a:srgbClr val="CAF68A">
                  <a:tint val="66000"/>
                  <a:satMod val="160000"/>
                </a:srgbClr>
              </a:gs>
              <a:gs pos="50000">
                <a:srgbClr val="CAF68A">
                  <a:tint val="44500"/>
                  <a:satMod val="160000"/>
                </a:srgbClr>
              </a:gs>
              <a:gs pos="100000">
                <a:srgbClr val="CAF68A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34DA9-D3A2-4BE2-A787-1861711F3347}"/>
              </a:ext>
            </a:extLst>
          </p:cNvPr>
          <p:cNvSpPr txBox="1"/>
          <p:nvPr/>
        </p:nvSpPr>
        <p:spPr>
          <a:xfrm>
            <a:off x="5471953" y="4802713"/>
            <a:ext cx="320702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sz="2400" b="1" dirty="0"/>
              <a:t>Scroll </a:t>
            </a:r>
            <a:r>
              <a:rPr lang="cs-CZ" sz="2400" b="1" dirty="0" err="1"/>
              <a:t>down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details</a:t>
            </a:r>
            <a:r>
              <a:rPr lang="cs-CZ" sz="2400" b="1" dirty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-prezentace-knihovna_16-9" id="{249C1307-7724-48B5-977A-4465811DB884}" vid="{5C0EED28-BB76-4DA0-83E0-B47BE2762D4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Prezentace-ICUK_16-9</Template>
  <TotalTime>3541</TotalTime>
  <Words>685</Words>
  <Application>Microsoft Office PowerPoint</Application>
  <PresentationFormat>Širokoúhlá obrazovka</PresentationFormat>
  <Paragraphs>77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Motiv Office</vt:lpstr>
      <vt:lpstr>Prezentace aplikace PowerPoint</vt:lpstr>
      <vt:lpstr>Where to search?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Where can I find it?</vt:lpstr>
      <vt:lpstr>Prezentace aplikace PowerPoint</vt:lpstr>
      <vt:lpstr>Where to find the book and how to borrow it?</vt:lpstr>
      <vt:lpstr>Where to find the book and how to borrow it?</vt:lpstr>
      <vt:lpstr>Where to find the book and how to borrow it?</vt:lpstr>
      <vt:lpstr>Where to find the book and how to borrow it?</vt:lpstr>
      <vt:lpstr>Where to find the book and how to borrow it?</vt:lpstr>
      <vt:lpstr>Where to find the book and how to borrow it?</vt:lpstr>
      <vt:lpstr>Ordering books from the library stock?</vt:lpstr>
      <vt:lpstr>Prezentace aplikace PowerPoint</vt:lpstr>
      <vt:lpstr>Prezentace aplikace PowerPoint</vt:lpstr>
      <vt:lpstr>All items are taken – whar can I do?</vt:lpstr>
      <vt:lpstr>Prezentace aplikace PowerPoint</vt:lpstr>
      <vt:lpstr>Where can I see my loans and due dates?</vt:lpstr>
      <vt:lpstr>Prezentace aplikace PowerPoint</vt:lpstr>
      <vt:lpstr>Prezentace aplikace PowerPoint</vt:lpstr>
      <vt:lpstr>Prezentace aplikace PowerPoint</vt:lpstr>
      <vt:lpstr>Send your questions or purchase suggestions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Urbánková</dc:creator>
  <cp:lastModifiedBy>Jana Kratochvílová</cp:lastModifiedBy>
  <cp:revision>308</cp:revision>
  <dcterms:created xsi:type="dcterms:W3CDTF">2019-04-24T10:37:39Z</dcterms:created>
  <dcterms:modified xsi:type="dcterms:W3CDTF">2020-04-22T05:02:22Z</dcterms:modified>
</cp:coreProperties>
</file>