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04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9832-CE47-424F-81B8-DD766DC2ADC7}" type="datetimeFigureOut">
              <a:rPr lang="cs-CZ" smtClean="0"/>
              <a:t>29.8.2013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01FD-3F4B-4309-97CF-1729AB5B7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99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9832-CE47-424F-81B8-DD766DC2ADC7}" type="datetimeFigureOut">
              <a:rPr lang="cs-CZ" smtClean="0"/>
              <a:t>29.8.2013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01FD-3F4B-4309-97CF-1729AB5B7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85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9832-CE47-424F-81B8-DD766DC2ADC7}" type="datetimeFigureOut">
              <a:rPr lang="cs-CZ" smtClean="0"/>
              <a:t>29.8.2013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01FD-3F4B-4309-97CF-1729AB5B7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85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9832-CE47-424F-81B8-DD766DC2ADC7}" type="datetimeFigureOut">
              <a:rPr lang="cs-CZ" smtClean="0"/>
              <a:t>29.8.2013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01FD-3F4B-4309-97CF-1729AB5B7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0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9832-CE47-424F-81B8-DD766DC2ADC7}" type="datetimeFigureOut">
              <a:rPr lang="cs-CZ" smtClean="0"/>
              <a:t>29.8.2013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01FD-3F4B-4309-97CF-1729AB5B7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7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9832-CE47-424F-81B8-DD766DC2ADC7}" type="datetimeFigureOut">
              <a:rPr lang="cs-CZ" smtClean="0"/>
              <a:t>29.8.2013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01FD-3F4B-4309-97CF-1729AB5B7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11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9832-CE47-424F-81B8-DD766DC2ADC7}" type="datetimeFigureOut">
              <a:rPr lang="cs-CZ" smtClean="0"/>
              <a:t>29.8.2013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01FD-3F4B-4309-97CF-1729AB5B7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92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9832-CE47-424F-81B8-DD766DC2ADC7}" type="datetimeFigureOut">
              <a:rPr lang="cs-CZ" smtClean="0"/>
              <a:t>29.8.2013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01FD-3F4B-4309-97CF-1729AB5B7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08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9832-CE47-424F-81B8-DD766DC2ADC7}" type="datetimeFigureOut">
              <a:rPr lang="cs-CZ" smtClean="0"/>
              <a:t>29.8.2013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01FD-3F4B-4309-97CF-1729AB5B7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24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9832-CE47-424F-81B8-DD766DC2ADC7}" type="datetimeFigureOut">
              <a:rPr lang="cs-CZ" smtClean="0"/>
              <a:t>29.8.2013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01FD-3F4B-4309-97CF-1729AB5B7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69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9832-CE47-424F-81B8-DD766DC2ADC7}" type="datetimeFigureOut">
              <a:rPr lang="cs-CZ" smtClean="0"/>
              <a:t>29.8.2013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01FD-3F4B-4309-97CF-1729AB5B7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90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F9832-CE47-424F-81B8-DD766DC2ADC7}" type="datetimeFigureOut">
              <a:rPr lang="cs-CZ" smtClean="0"/>
              <a:t>29.8.2013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01FD-3F4B-4309-97CF-1729AB5B7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69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7504"/>
            <a:ext cx="6525345" cy="878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4530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3</cp:revision>
  <dcterms:created xsi:type="dcterms:W3CDTF">2013-08-29T06:06:32Z</dcterms:created>
  <dcterms:modified xsi:type="dcterms:W3CDTF">2013-08-29T06:25:13Z</dcterms:modified>
</cp:coreProperties>
</file>