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3D4A83-88CE-4B6B-9538-13344129E90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sk-SK"/>
        </a:p>
      </dgm:t>
    </dgm:pt>
    <dgm:pt modelId="{B4E9F27E-B78C-4E90-9063-8FB0783FE325}">
      <dgm:prSet phldrT="[Text]" custT="1"/>
      <dgm:spPr/>
      <dgm:t>
        <a:bodyPr/>
        <a:lstStyle/>
        <a:p>
          <a:r>
            <a:rPr lang="sk-SK" sz="1200" b="1"/>
            <a:t>Ministry of Agriculture </a:t>
          </a:r>
          <a:endParaRPr lang="sk-SK" sz="1200"/>
        </a:p>
      </dgm:t>
    </dgm:pt>
    <dgm:pt modelId="{346B1450-FD49-4C6B-A088-BB65EBEE88CD}" type="parTrans" cxnId="{916C628F-79BE-48A3-A252-C114DA767C6C}">
      <dgm:prSet/>
      <dgm:spPr/>
      <dgm:t>
        <a:bodyPr/>
        <a:lstStyle/>
        <a:p>
          <a:endParaRPr lang="sk-SK"/>
        </a:p>
      </dgm:t>
    </dgm:pt>
    <dgm:pt modelId="{20108321-82AD-4FEA-B607-BECE97285DB7}" type="sibTrans" cxnId="{916C628F-79BE-48A3-A252-C114DA767C6C}">
      <dgm:prSet/>
      <dgm:spPr/>
      <dgm:t>
        <a:bodyPr/>
        <a:lstStyle/>
        <a:p>
          <a:endParaRPr lang="sk-SK"/>
        </a:p>
      </dgm:t>
    </dgm:pt>
    <dgm:pt modelId="{05EDEC2B-E35C-4FD5-B99A-17FF21D5E687}">
      <dgm:prSet phldrT="[Text]" custT="1"/>
      <dgm:spPr/>
      <dgm:t>
        <a:bodyPr/>
        <a:lstStyle/>
        <a:p>
          <a:r>
            <a:rPr lang="cs-CZ" sz="1200" b="1"/>
            <a:t>Czech-Moravian Breeders company </a:t>
          </a:r>
          <a:endParaRPr lang="sk-SK" sz="1200"/>
        </a:p>
      </dgm:t>
    </dgm:pt>
    <dgm:pt modelId="{427625E4-4154-4B22-9CE9-C8AE0136A720}" type="parTrans" cxnId="{DE0F447D-546F-427A-9417-83FA15368104}">
      <dgm:prSet/>
      <dgm:spPr/>
      <dgm:t>
        <a:bodyPr/>
        <a:lstStyle/>
        <a:p>
          <a:endParaRPr lang="sk-SK"/>
        </a:p>
      </dgm:t>
    </dgm:pt>
    <dgm:pt modelId="{F1B95D40-D299-43F3-8AD6-2C11315FD80D}" type="sibTrans" cxnId="{DE0F447D-546F-427A-9417-83FA15368104}">
      <dgm:prSet/>
      <dgm:spPr/>
      <dgm:t>
        <a:bodyPr/>
        <a:lstStyle/>
        <a:p>
          <a:endParaRPr lang="sk-SK"/>
        </a:p>
      </dgm:t>
    </dgm:pt>
    <dgm:pt modelId="{4D04D27D-17B2-4034-BDD2-120570E09F95}">
      <dgm:prSet phldrT="[Text]" custT="1"/>
      <dgm:spPr/>
      <dgm:t>
        <a:bodyPr/>
        <a:lstStyle/>
        <a:p>
          <a:r>
            <a:rPr lang="sk-SK" sz="1000"/>
            <a:t>Jockey club CZ</a:t>
          </a:r>
        </a:p>
      </dgm:t>
    </dgm:pt>
    <dgm:pt modelId="{8D9EDB96-2B18-4AE2-82A5-87F0D0339E75}" type="parTrans" cxnId="{3A7373AF-5E14-4757-981A-6605110EBB00}">
      <dgm:prSet/>
      <dgm:spPr/>
      <dgm:t>
        <a:bodyPr/>
        <a:lstStyle/>
        <a:p>
          <a:endParaRPr lang="sk-SK"/>
        </a:p>
      </dgm:t>
    </dgm:pt>
    <dgm:pt modelId="{CF54EF58-7E9B-455E-8DA8-8A281EDC2409}" type="sibTrans" cxnId="{3A7373AF-5E14-4757-981A-6605110EBB00}">
      <dgm:prSet/>
      <dgm:spPr/>
      <dgm:t>
        <a:bodyPr/>
        <a:lstStyle/>
        <a:p>
          <a:endParaRPr lang="sk-SK"/>
        </a:p>
      </dgm:t>
    </dgm:pt>
    <dgm:pt modelId="{7F2CF211-5ECE-4E39-933F-3E755A997493}">
      <dgm:prSet phldrT="[Text]" custT="1"/>
      <dgm:spPr/>
      <dgm:t>
        <a:bodyPr/>
        <a:lstStyle/>
        <a:p>
          <a:r>
            <a:rPr lang="cs-CZ" sz="1000" dirty="0" err="1" smtClean="0"/>
            <a:t>Czech</a:t>
          </a:r>
          <a:r>
            <a:rPr lang="cs-CZ" sz="1000" dirty="0" smtClean="0"/>
            <a:t> </a:t>
          </a:r>
          <a:r>
            <a:rPr lang="cs-CZ" sz="1000" dirty="0" err="1" smtClean="0"/>
            <a:t>trotting</a:t>
          </a:r>
          <a:r>
            <a:rPr lang="cs-CZ" sz="1000" dirty="0" smtClean="0"/>
            <a:t> </a:t>
          </a:r>
          <a:r>
            <a:rPr lang="cs-CZ" sz="1000" dirty="0" err="1" smtClean="0"/>
            <a:t>association</a:t>
          </a:r>
          <a:endParaRPr lang="sk-SK" sz="1000"/>
        </a:p>
      </dgm:t>
    </dgm:pt>
    <dgm:pt modelId="{90369557-60F2-4E9C-B699-1437E1DB7B1D}" type="parTrans" cxnId="{D0A9DE72-701E-4E05-B23C-48BB3A792B06}">
      <dgm:prSet/>
      <dgm:spPr/>
      <dgm:t>
        <a:bodyPr/>
        <a:lstStyle/>
        <a:p>
          <a:endParaRPr lang="sk-SK"/>
        </a:p>
      </dgm:t>
    </dgm:pt>
    <dgm:pt modelId="{DCA196DE-3FB9-40A2-BC32-21A22ECC5071}" type="sibTrans" cxnId="{D0A9DE72-701E-4E05-B23C-48BB3A792B06}">
      <dgm:prSet/>
      <dgm:spPr/>
      <dgm:t>
        <a:bodyPr/>
        <a:lstStyle/>
        <a:p>
          <a:endParaRPr lang="sk-SK"/>
        </a:p>
      </dgm:t>
    </dgm:pt>
    <dgm:pt modelId="{E1B7D9DE-F1FA-4BDB-BB30-142AE429050E}">
      <dgm:prSet phldrT="[Text]" custT="1"/>
      <dgm:spPr/>
      <dgm:t>
        <a:bodyPr/>
        <a:lstStyle/>
        <a:p>
          <a:r>
            <a:rPr lang="cs-CZ" sz="900" dirty="0" err="1" smtClean="0"/>
            <a:t>National</a:t>
          </a:r>
          <a:r>
            <a:rPr lang="cs-CZ" sz="900" dirty="0" smtClean="0"/>
            <a:t> Stud </a:t>
          </a:r>
          <a:r>
            <a:rPr lang="cs-CZ" sz="900" dirty="0" err="1" smtClean="0"/>
            <a:t>Farm</a:t>
          </a:r>
          <a:r>
            <a:rPr lang="cs-CZ" sz="900" dirty="0" smtClean="0"/>
            <a:t> Kladruby nad Labem </a:t>
          </a:r>
          <a:endParaRPr lang="sk-SK" sz="900"/>
        </a:p>
      </dgm:t>
    </dgm:pt>
    <dgm:pt modelId="{E9CFAEF6-14D7-48BD-9349-BEDC28E1E3D6}" type="parTrans" cxnId="{FDCE0C81-09F9-4ED2-815B-7E01B14ED374}">
      <dgm:prSet/>
      <dgm:spPr/>
      <dgm:t>
        <a:bodyPr/>
        <a:lstStyle/>
        <a:p>
          <a:endParaRPr lang="sk-SK"/>
        </a:p>
      </dgm:t>
    </dgm:pt>
    <dgm:pt modelId="{E13E5A93-BD9B-48A9-9E43-27D5D896D930}" type="sibTrans" cxnId="{FDCE0C81-09F9-4ED2-815B-7E01B14ED374}">
      <dgm:prSet/>
      <dgm:spPr/>
      <dgm:t>
        <a:bodyPr/>
        <a:lstStyle/>
        <a:p>
          <a:endParaRPr lang="sk-SK"/>
        </a:p>
      </dgm:t>
    </dgm:pt>
    <dgm:pt modelId="{63C7D9C8-D03F-4317-933E-2DF0EDAD229D}">
      <dgm:prSet phldrT="[Text]"/>
      <dgm:spPr/>
      <dgm:t>
        <a:bodyPr/>
        <a:lstStyle/>
        <a:p>
          <a:r>
            <a:rPr lang="sk-SK"/>
            <a:t>Breeding association</a:t>
          </a:r>
        </a:p>
      </dgm:t>
    </dgm:pt>
    <dgm:pt modelId="{D793CC4F-1BB8-4621-AA2A-C14316D4194E}" type="parTrans" cxnId="{841F8E8D-B1D9-499B-9ED0-75E04C0757DE}">
      <dgm:prSet/>
      <dgm:spPr/>
      <dgm:t>
        <a:bodyPr/>
        <a:lstStyle/>
        <a:p>
          <a:endParaRPr lang="sk-SK"/>
        </a:p>
      </dgm:t>
    </dgm:pt>
    <dgm:pt modelId="{E3F824D5-32EF-4259-89AB-3FF6277A5BA4}" type="sibTrans" cxnId="{841F8E8D-B1D9-499B-9ED0-75E04C0757DE}">
      <dgm:prSet/>
      <dgm:spPr/>
      <dgm:t>
        <a:bodyPr/>
        <a:lstStyle/>
        <a:p>
          <a:endParaRPr lang="sk-SK"/>
        </a:p>
      </dgm:t>
    </dgm:pt>
    <dgm:pt modelId="{E5D703B0-01F8-4475-952F-F0C392828AD0}">
      <dgm:prSet phldrT="[Text]"/>
      <dgm:spPr/>
      <dgm:t>
        <a:bodyPr/>
        <a:lstStyle/>
        <a:p>
          <a:r>
            <a:rPr lang="sk-SK"/>
            <a:t>National Stud Farms</a:t>
          </a:r>
        </a:p>
      </dgm:t>
    </dgm:pt>
    <dgm:pt modelId="{76FC0F26-2BD9-4C5E-ACA5-B09ECE16EE21}" type="parTrans" cxnId="{8DBE6CF5-BBE0-49F8-B6C1-54F5FF313C6D}">
      <dgm:prSet/>
      <dgm:spPr/>
      <dgm:t>
        <a:bodyPr/>
        <a:lstStyle/>
        <a:p>
          <a:endParaRPr lang="sk-SK"/>
        </a:p>
      </dgm:t>
    </dgm:pt>
    <dgm:pt modelId="{CDF99891-DE72-46DB-9F03-7BD123DE1491}" type="sibTrans" cxnId="{8DBE6CF5-BBE0-49F8-B6C1-54F5FF313C6D}">
      <dgm:prSet/>
      <dgm:spPr/>
      <dgm:t>
        <a:bodyPr/>
        <a:lstStyle/>
        <a:p>
          <a:endParaRPr lang="sk-SK"/>
        </a:p>
      </dgm:t>
    </dgm:pt>
    <dgm:pt modelId="{CF9D44ED-85D4-4FFA-9162-00DE1273F6F7}">
      <dgm:prSet phldrT="[Text]" custT="1"/>
      <dgm:spPr/>
      <dgm:t>
        <a:bodyPr/>
        <a:lstStyle/>
        <a:p>
          <a:r>
            <a:rPr lang="en-US" sz="900" dirty="0" smtClean="0"/>
            <a:t>registration and labeling of </a:t>
          </a:r>
          <a:r>
            <a:rPr lang="cs-CZ" sz="900" dirty="0" smtClean="0"/>
            <a:t>T</a:t>
          </a:r>
          <a:r>
            <a:rPr lang="en-US" sz="900" dirty="0" err="1" smtClean="0"/>
            <a:t>horoughbred</a:t>
          </a:r>
          <a:endParaRPr lang="sk-SK" sz="900"/>
        </a:p>
      </dgm:t>
    </dgm:pt>
    <dgm:pt modelId="{AEF6646A-A92C-4E99-B4CF-591C410A684E}" type="parTrans" cxnId="{924A0A31-A6DF-4BD3-8FBC-C046E41C3BA0}">
      <dgm:prSet/>
      <dgm:spPr/>
      <dgm:t>
        <a:bodyPr/>
        <a:lstStyle/>
        <a:p>
          <a:endParaRPr lang="sk-SK"/>
        </a:p>
      </dgm:t>
    </dgm:pt>
    <dgm:pt modelId="{64D749C2-D282-4834-9515-CF0989A6064D}" type="sibTrans" cxnId="{924A0A31-A6DF-4BD3-8FBC-C046E41C3BA0}">
      <dgm:prSet/>
      <dgm:spPr/>
      <dgm:t>
        <a:bodyPr/>
        <a:lstStyle/>
        <a:p>
          <a:endParaRPr lang="sk-SK"/>
        </a:p>
      </dgm:t>
    </dgm:pt>
    <dgm:pt modelId="{832B0437-EC8B-43E3-A4BA-087A06C832C6}">
      <dgm:prSet phldrT="[Text]" custT="1"/>
      <dgm:spPr/>
      <dgm:t>
        <a:bodyPr/>
        <a:lstStyle/>
        <a:p>
          <a:r>
            <a:rPr lang="en-US" sz="900" dirty="0" smtClean="0"/>
            <a:t>registration and labeling of </a:t>
          </a:r>
          <a:r>
            <a:rPr lang="sk-SK" sz="900" dirty="0" smtClean="0"/>
            <a:t>trotter</a:t>
          </a:r>
          <a:endParaRPr lang="sk-SK" sz="900"/>
        </a:p>
      </dgm:t>
    </dgm:pt>
    <dgm:pt modelId="{1160005A-7B19-41C8-8247-FC15AC0C795C}" type="parTrans" cxnId="{43F2533E-A13C-434A-A781-42631EC4AAA1}">
      <dgm:prSet/>
      <dgm:spPr/>
      <dgm:t>
        <a:bodyPr/>
        <a:lstStyle/>
        <a:p>
          <a:endParaRPr lang="sk-SK"/>
        </a:p>
      </dgm:t>
    </dgm:pt>
    <dgm:pt modelId="{E9EE426A-F865-4026-857C-DECA536D8DB5}" type="sibTrans" cxnId="{43F2533E-A13C-434A-A781-42631EC4AAA1}">
      <dgm:prSet/>
      <dgm:spPr/>
      <dgm:t>
        <a:bodyPr/>
        <a:lstStyle/>
        <a:p>
          <a:endParaRPr lang="sk-SK"/>
        </a:p>
      </dgm:t>
    </dgm:pt>
    <dgm:pt modelId="{56568EFC-24BF-4205-B794-07A7E41DDCE4}">
      <dgm:prSet phldrT="[Text]"/>
      <dgm:spPr/>
      <dgm:t>
        <a:bodyPr/>
        <a:lstStyle/>
        <a:p>
          <a:r>
            <a:rPr lang="sk-SK"/>
            <a:t>stations of sires</a:t>
          </a:r>
        </a:p>
      </dgm:t>
    </dgm:pt>
    <dgm:pt modelId="{2B9AA557-E6A5-4F92-94D4-B68CE8BBB61B}" type="parTrans" cxnId="{B286BB09-DEE6-45E7-8C31-87F2357F7789}">
      <dgm:prSet/>
      <dgm:spPr/>
      <dgm:t>
        <a:bodyPr/>
        <a:lstStyle/>
        <a:p>
          <a:endParaRPr lang="sk-SK"/>
        </a:p>
      </dgm:t>
    </dgm:pt>
    <dgm:pt modelId="{C12C26A7-5DDB-4B73-A2DE-B8AA71D7A36C}" type="sibTrans" cxnId="{B286BB09-DEE6-45E7-8C31-87F2357F7789}">
      <dgm:prSet/>
      <dgm:spPr/>
      <dgm:t>
        <a:bodyPr/>
        <a:lstStyle/>
        <a:p>
          <a:endParaRPr lang="sk-SK"/>
        </a:p>
      </dgm:t>
    </dgm:pt>
    <dgm:pt modelId="{4278D955-1647-4D75-809F-17281E3CB0B2}">
      <dgm:prSet phldrT="[Text]"/>
      <dgm:spPr/>
      <dgm:t>
        <a:bodyPr/>
        <a:lstStyle/>
        <a:p>
          <a:r>
            <a:rPr lang="sk-SK"/>
            <a:t>central register of horses in CZ</a:t>
          </a:r>
        </a:p>
      </dgm:t>
    </dgm:pt>
    <dgm:pt modelId="{D7063082-8A6F-45B8-97DE-EA5A2E50D460}" type="parTrans" cxnId="{75EBD47A-0B9C-46AA-A592-80D3BBDFDE13}">
      <dgm:prSet/>
      <dgm:spPr/>
      <dgm:t>
        <a:bodyPr/>
        <a:lstStyle/>
        <a:p>
          <a:endParaRPr lang="sk-SK"/>
        </a:p>
      </dgm:t>
    </dgm:pt>
    <dgm:pt modelId="{BA70DF7C-7DD0-4793-A281-1840A3181990}" type="sibTrans" cxnId="{75EBD47A-0B9C-46AA-A592-80D3BBDFDE13}">
      <dgm:prSet/>
      <dgm:spPr/>
      <dgm:t>
        <a:bodyPr/>
        <a:lstStyle/>
        <a:p>
          <a:endParaRPr lang="sk-SK"/>
        </a:p>
      </dgm:t>
    </dgm:pt>
    <dgm:pt modelId="{E1EAF709-D324-4B7E-B28A-BED02E1DE7FD}">
      <dgm:prSet phldrT="[Text]" custT="1"/>
      <dgm:spPr/>
      <dgm:t>
        <a:bodyPr/>
        <a:lstStyle/>
        <a:p>
          <a:r>
            <a:rPr lang="sk-SK" sz="900"/>
            <a:t>Association of horse breeders federation</a:t>
          </a:r>
        </a:p>
      </dgm:t>
    </dgm:pt>
    <dgm:pt modelId="{18A5E0CC-E687-4D0B-8282-DEF05AE474E1}" type="sibTrans" cxnId="{1969F5D5-7B7E-4238-92A9-257CE8DE6402}">
      <dgm:prSet/>
      <dgm:spPr/>
      <dgm:t>
        <a:bodyPr/>
        <a:lstStyle/>
        <a:p>
          <a:endParaRPr lang="sk-SK"/>
        </a:p>
      </dgm:t>
    </dgm:pt>
    <dgm:pt modelId="{5696D0D4-A4A2-4E76-908F-56415E213393}" type="parTrans" cxnId="{1969F5D5-7B7E-4238-92A9-257CE8DE6402}">
      <dgm:prSet/>
      <dgm:spPr/>
      <dgm:t>
        <a:bodyPr/>
        <a:lstStyle/>
        <a:p>
          <a:endParaRPr lang="sk-SK"/>
        </a:p>
      </dgm:t>
    </dgm:pt>
    <dgm:pt modelId="{FBC3CA91-767D-46AA-AA91-154B0A41BAD7}">
      <dgm:prSet phldrT="[Text]" custT="1"/>
      <dgm:spPr/>
      <dgm:t>
        <a:bodyPr/>
        <a:lstStyle/>
        <a:p>
          <a:r>
            <a:rPr lang="sk-SK" sz="1000"/>
            <a:t>orders of stud books</a:t>
          </a:r>
        </a:p>
      </dgm:t>
    </dgm:pt>
    <dgm:pt modelId="{E64E1FB8-D567-42C8-875C-7298590AD4EA}" type="parTrans" cxnId="{097C22AA-49BC-45C9-ACDB-D2F2D4943F62}">
      <dgm:prSet/>
      <dgm:spPr/>
      <dgm:t>
        <a:bodyPr/>
        <a:lstStyle/>
        <a:p>
          <a:endParaRPr lang="sk-SK"/>
        </a:p>
      </dgm:t>
    </dgm:pt>
    <dgm:pt modelId="{B093DCA8-8A45-4CE6-B749-BAB3DB80B57D}" type="sibTrans" cxnId="{097C22AA-49BC-45C9-ACDB-D2F2D4943F62}">
      <dgm:prSet/>
      <dgm:spPr/>
      <dgm:t>
        <a:bodyPr/>
        <a:lstStyle/>
        <a:p>
          <a:endParaRPr lang="sk-SK"/>
        </a:p>
      </dgm:t>
    </dgm:pt>
    <dgm:pt modelId="{B92B7070-94EB-453A-B409-27766A539478}">
      <dgm:prSet phldrT="[Text]"/>
      <dgm:spPr/>
      <dgm:t>
        <a:bodyPr/>
        <a:lstStyle/>
        <a:p>
          <a:r>
            <a:rPr lang="sk-SK"/>
            <a:t>orders of stud books</a:t>
          </a:r>
        </a:p>
      </dgm:t>
    </dgm:pt>
    <dgm:pt modelId="{E1D57D61-F7BC-4C05-B2AB-F0A9A6FF8FF8}" type="parTrans" cxnId="{8CB35D3A-B252-4DCC-B722-6BFD1F2AF8F5}">
      <dgm:prSet/>
      <dgm:spPr/>
      <dgm:t>
        <a:bodyPr/>
        <a:lstStyle/>
        <a:p>
          <a:endParaRPr lang="sk-SK"/>
        </a:p>
      </dgm:t>
    </dgm:pt>
    <dgm:pt modelId="{ABC3238B-13E0-456E-8736-341BE941BFB7}" type="sibTrans" cxnId="{8CB35D3A-B252-4DCC-B722-6BFD1F2AF8F5}">
      <dgm:prSet/>
      <dgm:spPr/>
      <dgm:t>
        <a:bodyPr/>
        <a:lstStyle/>
        <a:p>
          <a:endParaRPr lang="sk-SK"/>
        </a:p>
      </dgm:t>
    </dgm:pt>
    <dgm:pt modelId="{963E3047-C5C9-4A0D-970B-811589A057AA}" type="pres">
      <dgm:prSet presAssocID="{113D4A83-88CE-4B6B-9538-13344129E90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k-SK"/>
        </a:p>
      </dgm:t>
    </dgm:pt>
    <dgm:pt modelId="{7B957804-C297-411A-95BA-0BF809E48C7A}" type="pres">
      <dgm:prSet presAssocID="{B4E9F27E-B78C-4E90-9063-8FB0783FE325}" presName="hierRoot1" presStyleCnt="0"/>
      <dgm:spPr/>
      <dgm:t>
        <a:bodyPr/>
        <a:lstStyle/>
        <a:p>
          <a:endParaRPr lang="sk-SK"/>
        </a:p>
      </dgm:t>
    </dgm:pt>
    <dgm:pt modelId="{7427FE3A-B4DE-42BF-AC5E-E98708EA41E5}" type="pres">
      <dgm:prSet presAssocID="{B4E9F27E-B78C-4E90-9063-8FB0783FE325}" presName="composite" presStyleCnt="0"/>
      <dgm:spPr/>
      <dgm:t>
        <a:bodyPr/>
        <a:lstStyle/>
        <a:p>
          <a:endParaRPr lang="sk-SK"/>
        </a:p>
      </dgm:t>
    </dgm:pt>
    <dgm:pt modelId="{8480CA01-E7C2-48CC-9AF5-6BD1A21CFCEB}" type="pres">
      <dgm:prSet presAssocID="{B4E9F27E-B78C-4E90-9063-8FB0783FE325}" presName="background" presStyleLbl="node0" presStyleIdx="0" presStyleCnt="1"/>
      <dgm:spPr/>
      <dgm:t>
        <a:bodyPr/>
        <a:lstStyle/>
        <a:p>
          <a:endParaRPr lang="sk-SK"/>
        </a:p>
      </dgm:t>
    </dgm:pt>
    <dgm:pt modelId="{32D7F677-F0F0-4115-AE86-146572CDFA62}" type="pres">
      <dgm:prSet presAssocID="{B4E9F27E-B78C-4E90-9063-8FB0783FE325}" presName="text" presStyleLbl="fgAcc0" presStyleIdx="0" presStyleCnt="1" custScaleX="159955" custScaleY="15227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BE535447-5187-4C3A-97CA-95A335BFBAFA}" type="pres">
      <dgm:prSet presAssocID="{B4E9F27E-B78C-4E90-9063-8FB0783FE325}" presName="hierChild2" presStyleCnt="0"/>
      <dgm:spPr/>
      <dgm:t>
        <a:bodyPr/>
        <a:lstStyle/>
        <a:p>
          <a:endParaRPr lang="sk-SK"/>
        </a:p>
      </dgm:t>
    </dgm:pt>
    <dgm:pt modelId="{76154C07-0E5D-4428-845B-2EFDF417B16F}" type="pres">
      <dgm:prSet presAssocID="{427625E4-4154-4B22-9CE9-C8AE0136A720}" presName="Name10" presStyleLbl="parChTrans1D2" presStyleIdx="0" presStyleCnt="1"/>
      <dgm:spPr/>
      <dgm:t>
        <a:bodyPr/>
        <a:lstStyle/>
        <a:p>
          <a:endParaRPr lang="sk-SK"/>
        </a:p>
      </dgm:t>
    </dgm:pt>
    <dgm:pt modelId="{ACAC2CDC-6636-4C46-B4C8-999DF138E3CF}" type="pres">
      <dgm:prSet presAssocID="{05EDEC2B-E35C-4FD5-B99A-17FF21D5E687}" presName="hierRoot2" presStyleCnt="0"/>
      <dgm:spPr/>
      <dgm:t>
        <a:bodyPr/>
        <a:lstStyle/>
        <a:p>
          <a:endParaRPr lang="sk-SK"/>
        </a:p>
      </dgm:t>
    </dgm:pt>
    <dgm:pt modelId="{7B2CFB3F-C393-4A38-A19E-41A1269F58EB}" type="pres">
      <dgm:prSet presAssocID="{05EDEC2B-E35C-4FD5-B99A-17FF21D5E687}" presName="composite2" presStyleCnt="0"/>
      <dgm:spPr/>
      <dgm:t>
        <a:bodyPr/>
        <a:lstStyle/>
        <a:p>
          <a:endParaRPr lang="sk-SK"/>
        </a:p>
      </dgm:t>
    </dgm:pt>
    <dgm:pt modelId="{22007FC8-694F-4647-81D1-0F1A02CA4FA2}" type="pres">
      <dgm:prSet presAssocID="{05EDEC2B-E35C-4FD5-B99A-17FF21D5E687}" presName="background2" presStyleLbl="node2" presStyleIdx="0" presStyleCnt="1"/>
      <dgm:spPr/>
      <dgm:t>
        <a:bodyPr/>
        <a:lstStyle/>
        <a:p>
          <a:endParaRPr lang="sk-SK"/>
        </a:p>
      </dgm:t>
    </dgm:pt>
    <dgm:pt modelId="{A62DE4D8-AFA7-4392-B55F-F5801052C132}" type="pres">
      <dgm:prSet presAssocID="{05EDEC2B-E35C-4FD5-B99A-17FF21D5E687}" presName="text2" presStyleLbl="fgAcc2" presStyleIdx="0" presStyleCnt="1" custScaleX="151238" custScaleY="142684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656BEE3C-F195-4897-9FF6-64DE93D1D0B9}" type="pres">
      <dgm:prSet presAssocID="{05EDEC2B-E35C-4FD5-B99A-17FF21D5E687}" presName="hierChild3" presStyleCnt="0"/>
      <dgm:spPr/>
      <dgm:t>
        <a:bodyPr/>
        <a:lstStyle/>
        <a:p>
          <a:endParaRPr lang="sk-SK"/>
        </a:p>
      </dgm:t>
    </dgm:pt>
    <dgm:pt modelId="{7EC1383A-3555-42EF-B1B8-A1AAAAFFE437}" type="pres">
      <dgm:prSet presAssocID="{8D9EDB96-2B18-4AE2-82A5-87F0D0339E75}" presName="Name17" presStyleLbl="parChTrans1D3" presStyleIdx="0" presStyleCnt="6"/>
      <dgm:spPr/>
      <dgm:t>
        <a:bodyPr/>
        <a:lstStyle/>
        <a:p>
          <a:endParaRPr lang="sk-SK"/>
        </a:p>
      </dgm:t>
    </dgm:pt>
    <dgm:pt modelId="{C1CE8A59-4E4B-4DEE-B229-4EA789376588}" type="pres">
      <dgm:prSet presAssocID="{4D04D27D-17B2-4034-BDD2-120570E09F95}" presName="hierRoot3" presStyleCnt="0"/>
      <dgm:spPr/>
      <dgm:t>
        <a:bodyPr/>
        <a:lstStyle/>
        <a:p>
          <a:endParaRPr lang="sk-SK"/>
        </a:p>
      </dgm:t>
    </dgm:pt>
    <dgm:pt modelId="{F9249493-142A-448F-A92F-467A77D45865}" type="pres">
      <dgm:prSet presAssocID="{4D04D27D-17B2-4034-BDD2-120570E09F95}" presName="composite3" presStyleCnt="0"/>
      <dgm:spPr/>
      <dgm:t>
        <a:bodyPr/>
        <a:lstStyle/>
        <a:p>
          <a:endParaRPr lang="sk-SK"/>
        </a:p>
      </dgm:t>
    </dgm:pt>
    <dgm:pt modelId="{CE87A0E6-54D2-4DDD-AE1B-39A4A918D4BF}" type="pres">
      <dgm:prSet presAssocID="{4D04D27D-17B2-4034-BDD2-120570E09F95}" presName="background3" presStyleLbl="node3" presStyleIdx="0" presStyleCnt="6"/>
      <dgm:spPr/>
      <dgm:t>
        <a:bodyPr/>
        <a:lstStyle/>
        <a:p>
          <a:endParaRPr lang="sk-SK"/>
        </a:p>
      </dgm:t>
    </dgm:pt>
    <dgm:pt modelId="{AA40E3CB-4C26-4EB3-A7F4-5AEEFCB060A9}" type="pres">
      <dgm:prSet presAssocID="{4D04D27D-17B2-4034-BDD2-120570E09F95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ACFEB155-31F7-42F9-BB51-0CEAC77BC5F5}" type="pres">
      <dgm:prSet presAssocID="{4D04D27D-17B2-4034-BDD2-120570E09F95}" presName="hierChild4" presStyleCnt="0"/>
      <dgm:spPr/>
      <dgm:t>
        <a:bodyPr/>
        <a:lstStyle/>
        <a:p>
          <a:endParaRPr lang="sk-SK"/>
        </a:p>
      </dgm:t>
    </dgm:pt>
    <dgm:pt modelId="{619B788B-7052-453D-841A-80BBEC4B648A}" type="pres">
      <dgm:prSet presAssocID="{AEF6646A-A92C-4E99-B4CF-591C410A684E}" presName="Name23" presStyleLbl="parChTrans1D4" presStyleIdx="0" presStyleCnt="6"/>
      <dgm:spPr/>
      <dgm:t>
        <a:bodyPr/>
        <a:lstStyle/>
        <a:p>
          <a:endParaRPr lang="sk-SK"/>
        </a:p>
      </dgm:t>
    </dgm:pt>
    <dgm:pt modelId="{4C50BF80-4D45-4CBA-B5AE-3143BAE63B77}" type="pres">
      <dgm:prSet presAssocID="{CF9D44ED-85D4-4FFA-9162-00DE1273F6F7}" presName="hierRoot4" presStyleCnt="0"/>
      <dgm:spPr/>
      <dgm:t>
        <a:bodyPr/>
        <a:lstStyle/>
        <a:p>
          <a:endParaRPr lang="sk-SK"/>
        </a:p>
      </dgm:t>
    </dgm:pt>
    <dgm:pt modelId="{E29820A2-8CE8-429F-B561-B560F0AAEFCC}" type="pres">
      <dgm:prSet presAssocID="{CF9D44ED-85D4-4FFA-9162-00DE1273F6F7}" presName="composite4" presStyleCnt="0"/>
      <dgm:spPr/>
      <dgm:t>
        <a:bodyPr/>
        <a:lstStyle/>
        <a:p>
          <a:endParaRPr lang="sk-SK"/>
        </a:p>
      </dgm:t>
    </dgm:pt>
    <dgm:pt modelId="{93C487CC-941A-4AC4-BF42-41D4B5A83488}" type="pres">
      <dgm:prSet presAssocID="{CF9D44ED-85D4-4FFA-9162-00DE1273F6F7}" presName="background4" presStyleLbl="node4" presStyleIdx="0" presStyleCnt="6"/>
      <dgm:spPr/>
      <dgm:t>
        <a:bodyPr/>
        <a:lstStyle/>
        <a:p>
          <a:endParaRPr lang="sk-SK"/>
        </a:p>
      </dgm:t>
    </dgm:pt>
    <dgm:pt modelId="{D567161A-1451-4CF4-9BCF-501D83BEE5D5}" type="pres">
      <dgm:prSet presAssocID="{CF9D44ED-85D4-4FFA-9162-00DE1273F6F7}" presName="text4" presStyleLbl="fgAcc4" presStyleIdx="0" presStyleCnt="6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9B69AD70-7E28-4459-B741-978AD98DF7F2}" type="pres">
      <dgm:prSet presAssocID="{CF9D44ED-85D4-4FFA-9162-00DE1273F6F7}" presName="hierChild5" presStyleCnt="0"/>
      <dgm:spPr/>
      <dgm:t>
        <a:bodyPr/>
        <a:lstStyle/>
        <a:p>
          <a:endParaRPr lang="sk-SK"/>
        </a:p>
      </dgm:t>
    </dgm:pt>
    <dgm:pt modelId="{918A28F0-E212-4483-A7CE-65B7A7ACEF7E}" type="pres">
      <dgm:prSet presAssocID="{90369557-60F2-4E9C-B699-1437E1DB7B1D}" presName="Name17" presStyleLbl="parChTrans1D3" presStyleIdx="1" presStyleCnt="6"/>
      <dgm:spPr/>
      <dgm:t>
        <a:bodyPr/>
        <a:lstStyle/>
        <a:p>
          <a:endParaRPr lang="sk-SK"/>
        </a:p>
      </dgm:t>
    </dgm:pt>
    <dgm:pt modelId="{C3470772-CD38-4AED-9345-0460373D2830}" type="pres">
      <dgm:prSet presAssocID="{7F2CF211-5ECE-4E39-933F-3E755A997493}" presName="hierRoot3" presStyleCnt="0"/>
      <dgm:spPr/>
      <dgm:t>
        <a:bodyPr/>
        <a:lstStyle/>
        <a:p>
          <a:endParaRPr lang="sk-SK"/>
        </a:p>
      </dgm:t>
    </dgm:pt>
    <dgm:pt modelId="{F5257954-E58C-470E-BD7A-8A84AFD393B5}" type="pres">
      <dgm:prSet presAssocID="{7F2CF211-5ECE-4E39-933F-3E755A997493}" presName="composite3" presStyleCnt="0"/>
      <dgm:spPr/>
      <dgm:t>
        <a:bodyPr/>
        <a:lstStyle/>
        <a:p>
          <a:endParaRPr lang="sk-SK"/>
        </a:p>
      </dgm:t>
    </dgm:pt>
    <dgm:pt modelId="{E81907FF-5E78-47D2-9D17-7CF183319D77}" type="pres">
      <dgm:prSet presAssocID="{7F2CF211-5ECE-4E39-933F-3E755A997493}" presName="background3" presStyleLbl="node3" presStyleIdx="1" presStyleCnt="6"/>
      <dgm:spPr/>
      <dgm:t>
        <a:bodyPr/>
        <a:lstStyle/>
        <a:p>
          <a:endParaRPr lang="sk-SK"/>
        </a:p>
      </dgm:t>
    </dgm:pt>
    <dgm:pt modelId="{EE33093B-8EFA-4191-BF83-594F82F89051}" type="pres">
      <dgm:prSet presAssocID="{7F2CF211-5ECE-4E39-933F-3E755A997493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FD31F009-9906-4E91-9A44-D585990DA669}" type="pres">
      <dgm:prSet presAssocID="{7F2CF211-5ECE-4E39-933F-3E755A997493}" presName="hierChild4" presStyleCnt="0"/>
      <dgm:spPr/>
      <dgm:t>
        <a:bodyPr/>
        <a:lstStyle/>
        <a:p>
          <a:endParaRPr lang="sk-SK"/>
        </a:p>
      </dgm:t>
    </dgm:pt>
    <dgm:pt modelId="{BF651E99-3AE5-4BB0-A564-5A4CBB9933E3}" type="pres">
      <dgm:prSet presAssocID="{1160005A-7B19-41C8-8247-FC15AC0C795C}" presName="Name23" presStyleLbl="parChTrans1D4" presStyleIdx="1" presStyleCnt="6"/>
      <dgm:spPr/>
      <dgm:t>
        <a:bodyPr/>
        <a:lstStyle/>
        <a:p>
          <a:endParaRPr lang="sk-SK"/>
        </a:p>
      </dgm:t>
    </dgm:pt>
    <dgm:pt modelId="{6ADEB18D-26AF-4F9C-81B0-CAEC059D6376}" type="pres">
      <dgm:prSet presAssocID="{832B0437-EC8B-43E3-A4BA-087A06C832C6}" presName="hierRoot4" presStyleCnt="0"/>
      <dgm:spPr/>
      <dgm:t>
        <a:bodyPr/>
        <a:lstStyle/>
        <a:p>
          <a:endParaRPr lang="sk-SK"/>
        </a:p>
      </dgm:t>
    </dgm:pt>
    <dgm:pt modelId="{E825AD28-35F2-43E5-98F7-F8D0165B0E6E}" type="pres">
      <dgm:prSet presAssocID="{832B0437-EC8B-43E3-A4BA-087A06C832C6}" presName="composite4" presStyleCnt="0"/>
      <dgm:spPr/>
      <dgm:t>
        <a:bodyPr/>
        <a:lstStyle/>
        <a:p>
          <a:endParaRPr lang="sk-SK"/>
        </a:p>
      </dgm:t>
    </dgm:pt>
    <dgm:pt modelId="{CBF09331-A9A9-48B0-8A4B-AEC7BBA8474C}" type="pres">
      <dgm:prSet presAssocID="{832B0437-EC8B-43E3-A4BA-087A06C832C6}" presName="background4" presStyleLbl="node4" presStyleIdx="1" presStyleCnt="6"/>
      <dgm:spPr/>
      <dgm:t>
        <a:bodyPr/>
        <a:lstStyle/>
        <a:p>
          <a:endParaRPr lang="sk-SK"/>
        </a:p>
      </dgm:t>
    </dgm:pt>
    <dgm:pt modelId="{685A26A4-9742-4BEB-B932-53BDEE7CC91C}" type="pres">
      <dgm:prSet presAssocID="{832B0437-EC8B-43E3-A4BA-087A06C832C6}" presName="text4" presStyleLbl="fgAcc4" presStyleIdx="1" presStyleCnt="6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C89B101A-E874-48BB-9A67-90D2EDAEED0A}" type="pres">
      <dgm:prSet presAssocID="{832B0437-EC8B-43E3-A4BA-087A06C832C6}" presName="hierChild5" presStyleCnt="0"/>
      <dgm:spPr/>
      <dgm:t>
        <a:bodyPr/>
        <a:lstStyle/>
        <a:p>
          <a:endParaRPr lang="sk-SK"/>
        </a:p>
      </dgm:t>
    </dgm:pt>
    <dgm:pt modelId="{AB248A51-3D38-452E-9300-E7B8E262560F}" type="pres">
      <dgm:prSet presAssocID="{5696D0D4-A4A2-4E76-908F-56415E213393}" presName="Name17" presStyleLbl="parChTrans1D3" presStyleIdx="2" presStyleCnt="6"/>
      <dgm:spPr/>
      <dgm:t>
        <a:bodyPr/>
        <a:lstStyle/>
        <a:p>
          <a:endParaRPr lang="sk-SK"/>
        </a:p>
      </dgm:t>
    </dgm:pt>
    <dgm:pt modelId="{BE6B9493-508C-4B5B-9AFC-1BEE7CAA8E2C}" type="pres">
      <dgm:prSet presAssocID="{E1EAF709-D324-4B7E-B28A-BED02E1DE7FD}" presName="hierRoot3" presStyleCnt="0"/>
      <dgm:spPr/>
      <dgm:t>
        <a:bodyPr/>
        <a:lstStyle/>
        <a:p>
          <a:endParaRPr lang="sk-SK"/>
        </a:p>
      </dgm:t>
    </dgm:pt>
    <dgm:pt modelId="{F5C6C575-5523-476F-9C2D-8E2CFB0F232C}" type="pres">
      <dgm:prSet presAssocID="{E1EAF709-D324-4B7E-B28A-BED02E1DE7FD}" presName="composite3" presStyleCnt="0"/>
      <dgm:spPr/>
      <dgm:t>
        <a:bodyPr/>
        <a:lstStyle/>
        <a:p>
          <a:endParaRPr lang="sk-SK"/>
        </a:p>
      </dgm:t>
    </dgm:pt>
    <dgm:pt modelId="{BCE77832-5236-4CF2-8ABF-70F2EA658E7D}" type="pres">
      <dgm:prSet presAssocID="{E1EAF709-D324-4B7E-B28A-BED02E1DE7FD}" presName="background3" presStyleLbl="node3" presStyleIdx="2" presStyleCnt="6"/>
      <dgm:spPr/>
      <dgm:t>
        <a:bodyPr/>
        <a:lstStyle/>
        <a:p>
          <a:endParaRPr lang="sk-SK"/>
        </a:p>
      </dgm:t>
    </dgm:pt>
    <dgm:pt modelId="{4F69002D-FA1A-4853-AFD1-C6B0B12C3A07}" type="pres">
      <dgm:prSet presAssocID="{E1EAF709-D324-4B7E-B28A-BED02E1DE7FD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D881178C-9DA3-4EEA-8940-36F1B4E81911}" type="pres">
      <dgm:prSet presAssocID="{E1EAF709-D324-4B7E-B28A-BED02E1DE7FD}" presName="hierChild4" presStyleCnt="0"/>
      <dgm:spPr/>
      <dgm:t>
        <a:bodyPr/>
        <a:lstStyle/>
        <a:p>
          <a:endParaRPr lang="sk-SK"/>
        </a:p>
      </dgm:t>
    </dgm:pt>
    <dgm:pt modelId="{6CD509E9-640D-4F41-BAD9-0F2C772A1081}" type="pres">
      <dgm:prSet presAssocID="{E64E1FB8-D567-42C8-875C-7298590AD4EA}" presName="Name23" presStyleLbl="parChTrans1D4" presStyleIdx="2" presStyleCnt="6"/>
      <dgm:spPr/>
      <dgm:t>
        <a:bodyPr/>
        <a:lstStyle/>
        <a:p>
          <a:endParaRPr lang="sk-SK"/>
        </a:p>
      </dgm:t>
    </dgm:pt>
    <dgm:pt modelId="{CE5CD15D-9FD0-42F2-A441-B6A6522ADB6B}" type="pres">
      <dgm:prSet presAssocID="{FBC3CA91-767D-46AA-AA91-154B0A41BAD7}" presName="hierRoot4" presStyleCnt="0"/>
      <dgm:spPr/>
      <dgm:t>
        <a:bodyPr/>
        <a:lstStyle/>
        <a:p>
          <a:endParaRPr lang="sk-SK"/>
        </a:p>
      </dgm:t>
    </dgm:pt>
    <dgm:pt modelId="{53AB0CF0-B76C-47AE-996C-6FC644158BB7}" type="pres">
      <dgm:prSet presAssocID="{FBC3CA91-767D-46AA-AA91-154B0A41BAD7}" presName="composite4" presStyleCnt="0"/>
      <dgm:spPr/>
      <dgm:t>
        <a:bodyPr/>
        <a:lstStyle/>
        <a:p>
          <a:endParaRPr lang="sk-SK"/>
        </a:p>
      </dgm:t>
    </dgm:pt>
    <dgm:pt modelId="{21DA0A99-F014-4FA8-9EF6-7A60C49F228A}" type="pres">
      <dgm:prSet presAssocID="{FBC3CA91-767D-46AA-AA91-154B0A41BAD7}" presName="background4" presStyleLbl="node4" presStyleIdx="2" presStyleCnt="6"/>
      <dgm:spPr/>
      <dgm:t>
        <a:bodyPr/>
        <a:lstStyle/>
        <a:p>
          <a:endParaRPr lang="sk-SK"/>
        </a:p>
      </dgm:t>
    </dgm:pt>
    <dgm:pt modelId="{CD7A1FA3-8F0B-43CA-A52B-413CA9B7BEC5}" type="pres">
      <dgm:prSet presAssocID="{FBC3CA91-767D-46AA-AA91-154B0A41BAD7}" presName="text4" presStyleLbl="fgAcc4" presStyleIdx="2" presStyleCnt="6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48BC7FB0-B3D2-4293-932E-E14371DC76DD}" type="pres">
      <dgm:prSet presAssocID="{FBC3CA91-767D-46AA-AA91-154B0A41BAD7}" presName="hierChild5" presStyleCnt="0"/>
      <dgm:spPr/>
      <dgm:t>
        <a:bodyPr/>
        <a:lstStyle/>
        <a:p>
          <a:endParaRPr lang="sk-SK"/>
        </a:p>
      </dgm:t>
    </dgm:pt>
    <dgm:pt modelId="{3B22B2F2-3573-4586-978E-DF022929E2DA}" type="pres">
      <dgm:prSet presAssocID="{E9CFAEF6-14D7-48BD-9349-BEDC28E1E3D6}" presName="Name17" presStyleLbl="parChTrans1D3" presStyleIdx="3" presStyleCnt="6"/>
      <dgm:spPr/>
      <dgm:t>
        <a:bodyPr/>
        <a:lstStyle/>
        <a:p>
          <a:endParaRPr lang="sk-SK"/>
        </a:p>
      </dgm:t>
    </dgm:pt>
    <dgm:pt modelId="{C41DFC60-72CA-4381-9D5E-52790E4BFDA7}" type="pres">
      <dgm:prSet presAssocID="{E1B7D9DE-F1FA-4BDB-BB30-142AE429050E}" presName="hierRoot3" presStyleCnt="0"/>
      <dgm:spPr/>
      <dgm:t>
        <a:bodyPr/>
        <a:lstStyle/>
        <a:p>
          <a:endParaRPr lang="sk-SK"/>
        </a:p>
      </dgm:t>
    </dgm:pt>
    <dgm:pt modelId="{41FF2BEF-A976-498B-A7F3-EDB60095CA65}" type="pres">
      <dgm:prSet presAssocID="{E1B7D9DE-F1FA-4BDB-BB30-142AE429050E}" presName="composite3" presStyleCnt="0"/>
      <dgm:spPr/>
      <dgm:t>
        <a:bodyPr/>
        <a:lstStyle/>
        <a:p>
          <a:endParaRPr lang="sk-SK"/>
        </a:p>
      </dgm:t>
    </dgm:pt>
    <dgm:pt modelId="{3ABD4F52-9746-4AF4-BEF6-773619E4E87D}" type="pres">
      <dgm:prSet presAssocID="{E1B7D9DE-F1FA-4BDB-BB30-142AE429050E}" presName="background3" presStyleLbl="node3" presStyleIdx="3" presStyleCnt="6"/>
      <dgm:spPr/>
      <dgm:t>
        <a:bodyPr/>
        <a:lstStyle/>
        <a:p>
          <a:endParaRPr lang="sk-SK"/>
        </a:p>
      </dgm:t>
    </dgm:pt>
    <dgm:pt modelId="{3BA5CF7C-AB3C-4B3C-B7B3-81D648DB7B8F}" type="pres">
      <dgm:prSet presAssocID="{E1B7D9DE-F1FA-4BDB-BB30-142AE429050E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54CACE15-864D-45EF-812C-6EFBA68201CE}" type="pres">
      <dgm:prSet presAssocID="{E1B7D9DE-F1FA-4BDB-BB30-142AE429050E}" presName="hierChild4" presStyleCnt="0"/>
      <dgm:spPr/>
      <dgm:t>
        <a:bodyPr/>
        <a:lstStyle/>
        <a:p>
          <a:endParaRPr lang="sk-SK"/>
        </a:p>
      </dgm:t>
    </dgm:pt>
    <dgm:pt modelId="{DE32FAA5-2D18-467C-8514-94DC56172171}" type="pres">
      <dgm:prSet presAssocID="{D7063082-8A6F-45B8-97DE-EA5A2E50D460}" presName="Name23" presStyleLbl="parChTrans1D4" presStyleIdx="3" presStyleCnt="6"/>
      <dgm:spPr/>
      <dgm:t>
        <a:bodyPr/>
        <a:lstStyle/>
        <a:p>
          <a:endParaRPr lang="sk-SK"/>
        </a:p>
      </dgm:t>
    </dgm:pt>
    <dgm:pt modelId="{443E91C3-5AC3-4C6F-95D8-87E28E9A8308}" type="pres">
      <dgm:prSet presAssocID="{4278D955-1647-4D75-809F-17281E3CB0B2}" presName="hierRoot4" presStyleCnt="0"/>
      <dgm:spPr/>
      <dgm:t>
        <a:bodyPr/>
        <a:lstStyle/>
        <a:p>
          <a:endParaRPr lang="sk-SK"/>
        </a:p>
      </dgm:t>
    </dgm:pt>
    <dgm:pt modelId="{8677C020-E832-4346-9A3C-8ED56775CEDC}" type="pres">
      <dgm:prSet presAssocID="{4278D955-1647-4D75-809F-17281E3CB0B2}" presName="composite4" presStyleCnt="0"/>
      <dgm:spPr/>
      <dgm:t>
        <a:bodyPr/>
        <a:lstStyle/>
        <a:p>
          <a:endParaRPr lang="sk-SK"/>
        </a:p>
      </dgm:t>
    </dgm:pt>
    <dgm:pt modelId="{F2AF6273-9E41-44F0-A27D-BDFCF17AFC84}" type="pres">
      <dgm:prSet presAssocID="{4278D955-1647-4D75-809F-17281E3CB0B2}" presName="background4" presStyleLbl="node4" presStyleIdx="3" presStyleCnt="6"/>
      <dgm:spPr/>
      <dgm:t>
        <a:bodyPr/>
        <a:lstStyle/>
        <a:p>
          <a:endParaRPr lang="sk-SK"/>
        </a:p>
      </dgm:t>
    </dgm:pt>
    <dgm:pt modelId="{DA49688E-E484-4212-B4D1-3C0519BFD2C7}" type="pres">
      <dgm:prSet presAssocID="{4278D955-1647-4D75-809F-17281E3CB0B2}" presName="text4" presStyleLbl="fgAcc4" presStyleIdx="3" presStyleCnt="6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15846ECA-FCF8-41C8-91EB-DBFDA78A9E76}" type="pres">
      <dgm:prSet presAssocID="{4278D955-1647-4D75-809F-17281E3CB0B2}" presName="hierChild5" presStyleCnt="0"/>
      <dgm:spPr/>
      <dgm:t>
        <a:bodyPr/>
        <a:lstStyle/>
        <a:p>
          <a:endParaRPr lang="sk-SK"/>
        </a:p>
      </dgm:t>
    </dgm:pt>
    <dgm:pt modelId="{8BF912DE-8C6D-4AE8-A970-02CBFC796515}" type="pres">
      <dgm:prSet presAssocID="{D793CC4F-1BB8-4621-AA2A-C14316D4194E}" presName="Name17" presStyleLbl="parChTrans1D3" presStyleIdx="4" presStyleCnt="6"/>
      <dgm:spPr/>
      <dgm:t>
        <a:bodyPr/>
        <a:lstStyle/>
        <a:p>
          <a:endParaRPr lang="sk-SK"/>
        </a:p>
      </dgm:t>
    </dgm:pt>
    <dgm:pt modelId="{C5C5A3AE-4997-4BAB-BC81-D5EA179DC180}" type="pres">
      <dgm:prSet presAssocID="{63C7D9C8-D03F-4317-933E-2DF0EDAD229D}" presName="hierRoot3" presStyleCnt="0"/>
      <dgm:spPr/>
      <dgm:t>
        <a:bodyPr/>
        <a:lstStyle/>
        <a:p>
          <a:endParaRPr lang="sk-SK"/>
        </a:p>
      </dgm:t>
    </dgm:pt>
    <dgm:pt modelId="{3189F038-7251-4947-850C-E4B8AE11FEB4}" type="pres">
      <dgm:prSet presAssocID="{63C7D9C8-D03F-4317-933E-2DF0EDAD229D}" presName="composite3" presStyleCnt="0"/>
      <dgm:spPr/>
      <dgm:t>
        <a:bodyPr/>
        <a:lstStyle/>
        <a:p>
          <a:endParaRPr lang="sk-SK"/>
        </a:p>
      </dgm:t>
    </dgm:pt>
    <dgm:pt modelId="{5A556BD4-5C24-4AB2-ABFA-C4CB4683C127}" type="pres">
      <dgm:prSet presAssocID="{63C7D9C8-D03F-4317-933E-2DF0EDAD229D}" presName="background3" presStyleLbl="node3" presStyleIdx="4" presStyleCnt="6"/>
      <dgm:spPr/>
      <dgm:t>
        <a:bodyPr/>
        <a:lstStyle/>
        <a:p>
          <a:endParaRPr lang="sk-SK"/>
        </a:p>
      </dgm:t>
    </dgm:pt>
    <dgm:pt modelId="{574D1D15-7EF4-4CDC-BF7F-18A814F06320}" type="pres">
      <dgm:prSet presAssocID="{63C7D9C8-D03F-4317-933E-2DF0EDAD229D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F8438E55-22CC-4269-AD3D-87DC695B5712}" type="pres">
      <dgm:prSet presAssocID="{63C7D9C8-D03F-4317-933E-2DF0EDAD229D}" presName="hierChild4" presStyleCnt="0"/>
      <dgm:spPr/>
      <dgm:t>
        <a:bodyPr/>
        <a:lstStyle/>
        <a:p>
          <a:endParaRPr lang="sk-SK"/>
        </a:p>
      </dgm:t>
    </dgm:pt>
    <dgm:pt modelId="{BA5AC249-B4B6-49F4-A753-E0DFD29D33C2}" type="pres">
      <dgm:prSet presAssocID="{E1D57D61-F7BC-4C05-B2AB-F0A9A6FF8FF8}" presName="Name23" presStyleLbl="parChTrans1D4" presStyleIdx="4" presStyleCnt="6"/>
      <dgm:spPr/>
      <dgm:t>
        <a:bodyPr/>
        <a:lstStyle/>
        <a:p>
          <a:endParaRPr lang="sk-SK"/>
        </a:p>
      </dgm:t>
    </dgm:pt>
    <dgm:pt modelId="{16340AAB-0E9D-478B-9842-D75B77539D6B}" type="pres">
      <dgm:prSet presAssocID="{B92B7070-94EB-453A-B409-27766A539478}" presName="hierRoot4" presStyleCnt="0"/>
      <dgm:spPr/>
      <dgm:t>
        <a:bodyPr/>
        <a:lstStyle/>
        <a:p>
          <a:endParaRPr lang="sk-SK"/>
        </a:p>
      </dgm:t>
    </dgm:pt>
    <dgm:pt modelId="{903DE03C-32B5-49BE-B00C-CE1B25132D45}" type="pres">
      <dgm:prSet presAssocID="{B92B7070-94EB-453A-B409-27766A539478}" presName="composite4" presStyleCnt="0"/>
      <dgm:spPr/>
      <dgm:t>
        <a:bodyPr/>
        <a:lstStyle/>
        <a:p>
          <a:endParaRPr lang="sk-SK"/>
        </a:p>
      </dgm:t>
    </dgm:pt>
    <dgm:pt modelId="{D4AE2495-2510-49D8-B4AA-272A5B6DF7BE}" type="pres">
      <dgm:prSet presAssocID="{B92B7070-94EB-453A-B409-27766A539478}" presName="background4" presStyleLbl="node4" presStyleIdx="4" presStyleCnt="6"/>
      <dgm:spPr/>
      <dgm:t>
        <a:bodyPr/>
        <a:lstStyle/>
        <a:p>
          <a:endParaRPr lang="sk-SK"/>
        </a:p>
      </dgm:t>
    </dgm:pt>
    <dgm:pt modelId="{8CA4EB61-A2AE-485F-921B-CE9FBAF266E9}" type="pres">
      <dgm:prSet presAssocID="{B92B7070-94EB-453A-B409-27766A539478}" presName="text4" presStyleLbl="fgAcc4" presStyleIdx="4" presStyleCnt="6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0D2EAD07-CA13-4CF0-A2C1-73793F81449A}" type="pres">
      <dgm:prSet presAssocID="{B92B7070-94EB-453A-B409-27766A539478}" presName="hierChild5" presStyleCnt="0"/>
      <dgm:spPr/>
      <dgm:t>
        <a:bodyPr/>
        <a:lstStyle/>
        <a:p>
          <a:endParaRPr lang="sk-SK"/>
        </a:p>
      </dgm:t>
    </dgm:pt>
    <dgm:pt modelId="{80782613-A582-4743-886C-652DE4852A37}" type="pres">
      <dgm:prSet presAssocID="{76FC0F26-2BD9-4C5E-ACA5-B09ECE16EE21}" presName="Name17" presStyleLbl="parChTrans1D3" presStyleIdx="5" presStyleCnt="6"/>
      <dgm:spPr/>
      <dgm:t>
        <a:bodyPr/>
        <a:lstStyle/>
        <a:p>
          <a:endParaRPr lang="sk-SK"/>
        </a:p>
      </dgm:t>
    </dgm:pt>
    <dgm:pt modelId="{C34CE3DF-F883-45C1-BBE9-00465D385373}" type="pres">
      <dgm:prSet presAssocID="{E5D703B0-01F8-4475-952F-F0C392828AD0}" presName="hierRoot3" presStyleCnt="0"/>
      <dgm:spPr/>
      <dgm:t>
        <a:bodyPr/>
        <a:lstStyle/>
        <a:p>
          <a:endParaRPr lang="sk-SK"/>
        </a:p>
      </dgm:t>
    </dgm:pt>
    <dgm:pt modelId="{8701222C-9EAB-435D-A5AA-E2C6E7C0ACC1}" type="pres">
      <dgm:prSet presAssocID="{E5D703B0-01F8-4475-952F-F0C392828AD0}" presName="composite3" presStyleCnt="0"/>
      <dgm:spPr/>
      <dgm:t>
        <a:bodyPr/>
        <a:lstStyle/>
        <a:p>
          <a:endParaRPr lang="sk-SK"/>
        </a:p>
      </dgm:t>
    </dgm:pt>
    <dgm:pt modelId="{0EEEB8AC-6995-47F2-89D1-56BD785513EB}" type="pres">
      <dgm:prSet presAssocID="{E5D703B0-01F8-4475-952F-F0C392828AD0}" presName="background3" presStyleLbl="node3" presStyleIdx="5" presStyleCnt="6"/>
      <dgm:spPr/>
      <dgm:t>
        <a:bodyPr/>
        <a:lstStyle/>
        <a:p>
          <a:endParaRPr lang="sk-SK"/>
        </a:p>
      </dgm:t>
    </dgm:pt>
    <dgm:pt modelId="{481B43E7-B82F-4DF0-9DB3-A6471FFDE347}" type="pres">
      <dgm:prSet presAssocID="{E5D703B0-01F8-4475-952F-F0C392828AD0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60BE5A46-5300-4134-BC11-6D4F8F89B652}" type="pres">
      <dgm:prSet presAssocID="{E5D703B0-01F8-4475-952F-F0C392828AD0}" presName="hierChild4" presStyleCnt="0"/>
      <dgm:spPr/>
      <dgm:t>
        <a:bodyPr/>
        <a:lstStyle/>
        <a:p>
          <a:endParaRPr lang="sk-SK"/>
        </a:p>
      </dgm:t>
    </dgm:pt>
    <dgm:pt modelId="{8098EC1A-B240-438F-931B-389385C9DAAB}" type="pres">
      <dgm:prSet presAssocID="{2B9AA557-E6A5-4F92-94D4-B68CE8BBB61B}" presName="Name23" presStyleLbl="parChTrans1D4" presStyleIdx="5" presStyleCnt="6"/>
      <dgm:spPr/>
      <dgm:t>
        <a:bodyPr/>
        <a:lstStyle/>
        <a:p>
          <a:endParaRPr lang="sk-SK"/>
        </a:p>
      </dgm:t>
    </dgm:pt>
    <dgm:pt modelId="{9969DDA5-9EC2-45A4-98E1-856A85BAAD11}" type="pres">
      <dgm:prSet presAssocID="{56568EFC-24BF-4205-B794-07A7E41DDCE4}" presName="hierRoot4" presStyleCnt="0"/>
      <dgm:spPr/>
      <dgm:t>
        <a:bodyPr/>
        <a:lstStyle/>
        <a:p>
          <a:endParaRPr lang="sk-SK"/>
        </a:p>
      </dgm:t>
    </dgm:pt>
    <dgm:pt modelId="{66A6A9F3-E5DC-48AA-9E9B-78AEC4A08ACE}" type="pres">
      <dgm:prSet presAssocID="{56568EFC-24BF-4205-B794-07A7E41DDCE4}" presName="composite4" presStyleCnt="0"/>
      <dgm:spPr/>
      <dgm:t>
        <a:bodyPr/>
        <a:lstStyle/>
        <a:p>
          <a:endParaRPr lang="sk-SK"/>
        </a:p>
      </dgm:t>
    </dgm:pt>
    <dgm:pt modelId="{BF0981CE-508A-4426-8913-F124FDC9E773}" type="pres">
      <dgm:prSet presAssocID="{56568EFC-24BF-4205-B794-07A7E41DDCE4}" presName="background4" presStyleLbl="node4" presStyleIdx="5" presStyleCnt="6"/>
      <dgm:spPr/>
      <dgm:t>
        <a:bodyPr/>
        <a:lstStyle/>
        <a:p>
          <a:endParaRPr lang="sk-SK"/>
        </a:p>
      </dgm:t>
    </dgm:pt>
    <dgm:pt modelId="{66E25745-004C-4E9B-8183-D27190C96596}" type="pres">
      <dgm:prSet presAssocID="{56568EFC-24BF-4205-B794-07A7E41DDCE4}" presName="text4" presStyleLbl="fgAcc4" presStyleIdx="5" presStyleCnt="6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1D048C11-31CC-4FB9-95F4-C51A4F51ECE9}" type="pres">
      <dgm:prSet presAssocID="{56568EFC-24BF-4205-B794-07A7E41DDCE4}" presName="hierChild5" presStyleCnt="0"/>
      <dgm:spPr/>
      <dgm:t>
        <a:bodyPr/>
        <a:lstStyle/>
        <a:p>
          <a:endParaRPr lang="sk-SK"/>
        </a:p>
      </dgm:t>
    </dgm:pt>
  </dgm:ptLst>
  <dgm:cxnLst>
    <dgm:cxn modelId="{8DBE6CF5-BBE0-49F8-B6C1-54F5FF313C6D}" srcId="{05EDEC2B-E35C-4FD5-B99A-17FF21D5E687}" destId="{E5D703B0-01F8-4475-952F-F0C392828AD0}" srcOrd="5" destOrd="0" parTransId="{76FC0F26-2BD9-4C5E-ACA5-B09ECE16EE21}" sibTransId="{CDF99891-DE72-46DB-9F03-7BD123DE1491}"/>
    <dgm:cxn modelId="{6D1E59DB-3A86-4964-858A-1C510B0AC602}" type="presOf" srcId="{B92B7070-94EB-453A-B409-27766A539478}" destId="{8CA4EB61-A2AE-485F-921B-CE9FBAF266E9}" srcOrd="0" destOrd="0" presId="urn:microsoft.com/office/officeart/2005/8/layout/hierarchy1"/>
    <dgm:cxn modelId="{CFC9F623-B8F3-40DD-B328-9EC00B1825E6}" type="presOf" srcId="{63C7D9C8-D03F-4317-933E-2DF0EDAD229D}" destId="{574D1D15-7EF4-4CDC-BF7F-18A814F06320}" srcOrd="0" destOrd="0" presId="urn:microsoft.com/office/officeart/2005/8/layout/hierarchy1"/>
    <dgm:cxn modelId="{43FDC11D-65A7-4FC8-AA75-A48F46726DC6}" type="presOf" srcId="{1160005A-7B19-41C8-8247-FC15AC0C795C}" destId="{BF651E99-3AE5-4BB0-A564-5A4CBB9933E3}" srcOrd="0" destOrd="0" presId="urn:microsoft.com/office/officeart/2005/8/layout/hierarchy1"/>
    <dgm:cxn modelId="{097C22AA-49BC-45C9-ACDB-D2F2D4943F62}" srcId="{E1EAF709-D324-4B7E-B28A-BED02E1DE7FD}" destId="{FBC3CA91-767D-46AA-AA91-154B0A41BAD7}" srcOrd="0" destOrd="0" parTransId="{E64E1FB8-D567-42C8-875C-7298590AD4EA}" sibTransId="{B093DCA8-8A45-4CE6-B749-BAB3DB80B57D}"/>
    <dgm:cxn modelId="{D73BCFC6-C571-41EF-BC01-0DF477483BB7}" type="presOf" srcId="{AEF6646A-A92C-4E99-B4CF-591C410A684E}" destId="{619B788B-7052-453D-841A-80BBEC4B648A}" srcOrd="0" destOrd="0" presId="urn:microsoft.com/office/officeart/2005/8/layout/hierarchy1"/>
    <dgm:cxn modelId="{0560E744-AD06-4676-AFCA-4F2170E069C8}" type="presOf" srcId="{90369557-60F2-4E9C-B699-1437E1DB7B1D}" destId="{918A28F0-E212-4483-A7CE-65B7A7ACEF7E}" srcOrd="0" destOrd="0" presId="urn:microsoft.com/office/officeart/2005/8/layout/hierarchy1"/>
    <dgm:cxn modelId="{6DE4AD4A-D040-425F-B065-6DDCBA147926}" type="presOf" srcId="{FBC3CA91-767D-46AA-AA91-154B0A41BAD7}" destId="{CD7A1FA3-8F0B-43CA-A52B-413CA9B7BEC5}" srcOrd="0" destOrd="0" presId="urn:microsoft.com/office/officeart/2005/8/layout/hierarchy1"/>
    <dgm:cxn modelId="{924A0A31-A6DF-4BD3-8FBC-C046E41C3BA0}" srcId="{4D04D27D-17B2-4034-BDD2-120570E09F95}" destId="{CF9D44ED-85D4-4FFA-9162-00DE1273F6F7}" srcOrd="0" destOrd="0" parTransId="{AEF6646A-A92C-4E99-B4CF-591C410A684E}" sibTransId="{64D749C2-D282-4834-9515-CF0989A6064D}"/>
    <dgm:cxn modelId="{DE0F447D-546F-427A-9417-83FA15368104}" srcId="{B4E9F27E-B78C-4E90-9063-8FB0783FE325}" destId="{05EDEC2B-E35C-4FD5-B99A-17FF21D5E687}" srcOrd="0" destOrd="0" parTransId="{427625E4-4154-4B22-9CE9-C8AE0136A720}" sibTransId="{F1B95D40-D299-43F3-8AD6-2C11315FD80D}"/>
    <dgm:cxn modelId="{B33055ED-C718-4629-ABD1-0CB95AE4AA9F}" type="presOf" srcId="{427625E4-4154-4B22-9CE9-C8AE0136A720}" destId="{76154C07-0E5D-4428-845B-2EFDF417B16F}" srcOrd="0" destOrd="0" presId="urn:microsoft.com/office/officeart/2005/8/layout/hierarchy1"/>
    <dgm:cxn modelId="{5ED1519E-ED27-42C9-82C8-4ADBD42A4813}" type="presOf" srcId="{D7063082-8A6F-45B8-97DE-EA5A2E50D460}" destId="{DE32FAA5-2D18-467C-8514-94DC56172171}" srcOrd="0" destOrd="0" presId="urn:microsoft.com/office/officeart/2005/8/layout/hierarchy1"/>
    <dgm:cxn modelId="{1969F5D5-7B7E-4238-92A9-257CE8DE6402}" srcId="{05EDEC2B-E35C-4FD5-B99A-17FF21D5E687}" destId="{E1EAF709-D324-4B7E-B28A-BED02E1DE7FD}" srcOrd="2" destOrd="0" parTransId="{5696D0D4-A4A2-4E76-908F-56415E213393}" sibTransId="{18A5E0CC-E687-4D0B-8282-DEF05AE474E1}"/>
    <dgm:cxn modelId="{4507C1A7-69C6-4606-811B-9FC3DA493D69}" type="presOf" srcId="{56568EFC-24BF-4205-B794-07A7E41DDCE4}" destId="{66E25745-004C-4E9B-8183-D27190C96596}" srcOrd="0" destOrd="0" presId="urn:microsoft.com/office/officeart/2005/8/layout/hierarchy1"/>
    <dgm:cxn modelId="{8CB35D3A-B252-4DCC-B722-6BFD1F2AF8F5}" srcId="{63C7D9C8-D03F-4317-933E-2DF0EDAD229D}" destId="{B92B7070-94EB-453A-B409-27766A539478}" srcOrd="0" destOrd="0" parTransId="{E1D57D61-F7BC-4C05-B2AB-F0A9A6FF8FF8}" sibTransId="{ABC3238B-13E0-456E-8736-341BE941BFB7}"/>
    <dgm:cxn modelId="{FDCE0C81-09F9-4ED2-815B-7E01B14ED374}" srcId="{05EDEC2B-E35C-4FD5-B99A-17FF21D5E687}" destId="{E1B7D9DE-F1FA-4BDB-BB30-142AE429050E}" srcOrd="3" destOrd="0" parTransId="{E9CFAEF6-14D7-48BD-9349-BEDC28E1E3D6}" sibTransId="{E13E5A93-BD9B-48A9-9E43-27D5D896D930}"/>
    <dgm:cxn modelId="{3A7373AF-5E14-4757-981A-6605110EBB00}" srcId="{05EDEC2B-E35C-4FD5-B99A-17FF21D5E687}" destId="{4D04D27D-17B2-4034-BDD2-120570E09F95}" srcOrd="0" destOrd="0" parTransId="{8D9EDB96-2B18-4AE2-82A5-87F0D0339E75}" sibTransId="{CF54EF58-7E9B-455E-8DA8-8A281EDC2409}"/>
    <dgm:cxn modelId="{D0A9DE72-701E-4E05-B23C-48BB3A792B06}" srcId="{05EDEC2B-E35C-4FD5-B99A-17FF21D5E687}" destId="{7F2CF211-5ECE-4E39-933F-3E755A997493}" srcOrd="1" destOrd="0" parTransId="{90369557-60F2-4E9C-B699-1437E1DB7B1D}" sibTransId="{DCA196DE-3FB9-40A2-BC32-21A22ECC5071}"/>
    <dgm:cxn modelId="{C3168EA3-6937-4D3F-BC53-98ACBA492D65}" type="presOf" srcId="{E64E1FB8-D567-42C8-875C-7298590AD4EA}" destId="{6CD509E9-640D-4F41-BAD9-0F2C772A1081}" srcOrd="0" destOrd="0" presId="urn:microsoft.com/office/officeart/2005/8/layout/hierarchy1"/>
    <dgm:cxn modelId="{43F2533E-A13C-434A-A781-42631EC4AAA1}" srcId="{7F2CF211-5ECE-4E39-933F-3E755A997493}" destId="{832B0437-EC8B-43E3-A4BA-087A06C832C6}" srcOrd="0" destOrd="0" parTransId="{1160005A-7B19-41C8-8247-FC15AC0C795C}" sibTransId="{E9EE426A-F865-4026-857C-DECA536D8DB5}"/>
    <dgm:cxn modelId="{B286BB09-DEE6-45E7-8C31-87F2357F7789}" srcId="{E5D703B0-01F8-4475-952F-F0C392828AD0}" destId="{56568EFC-24BF-4205-B794-07A7E41DDCE4}" srcOrd="0" destOrd="0" parTransId="{2B9AA557-E6A5-4F92-94D4-B68CE8BBB61B}" sibTransId="{C12C26A7-5DDB-4B73-A2DE-B8AA71D7A36C}"/>
    <dgm:cxn modelId="{86EFDB84-8D17-4DE1-9809-7547BE63FA30}" type="presOf" srcId="{E1D57D61-F7BC-4C05-B2AB-F0A9A6FF8FF8}" destId="{BA5AC249-B4B6-49F4-A753-E0DFD29D33C2}" srcOrd="0" destOrd="0" presId="urn:microsoft.com/office/officeart/2005/8/layout/hierarchy1"/>
    <dgm:cxn modelId="{491CC4A2-EC57-4BB7-8C79-ED099D1CD1FD}" type="presOf" srcId="{E9CFAEF6-14D7-48BD-9349-BEDC28E1E3D6}" destId="{3B22B2F2-3573-4586-978E-DF022929E2DA}" srcOrd="0" destOrd="0" presId="urn:microsoft.com/office/officeart/2005/8/layout/hierarchy1"/>
    <dgm:cxn modelId="{0F288877-E377-4E32-9173-3C86C9F338F7}" type="presOf" srcId="{B4E9F27E-B78C-4E90-9063-8FB0783FE325}" destId="{32D7F677-F0F0-4115-AE86-146572CDFA62}" srcOrd="0" destOrd="0" presId="urn:microsoft.com/office/officeart/2005/8/layout/hierarchy1"/>
    <dgm:cxn modelId="{FCA1E206-176C-494D-AE58-727565C5B3EE}" type="presOf" srcId="{8D9EDB96-2B18-4AE2-82A5-87F0D0339E75}" destId="{7EC1383A-3555-42EF-B1B8-A1AAAAFFE437}" srcOrd="0" destOrd="0" presId="urn:microsoft.com/office/officeart/2005/8/layout/hierarchy1"/>
    <dgm:cxn modelId="{C974C27B-DB4D-4682-BC86-9F000775FE20}" type="presOf" srcId="{4D04D27D-17B2-4034-BDD2-120570E09F95}" destId="{AA40E3CB-4C26-4EB3-A7F4-5AEEFCB060A9}" srcOrd="0" destOrd="0" presId="urn:microsoft.com/office/officeart/2005/8/layout/hierarchy1"/>
    <dgm:cxn modelId="{8B961B54-FF91-4F58-A563-0815C424A4D3}" type="presOf" srcId="{113D4A83-88CE-4B6B-9538-13344129E903}" destId="{963E3047-C5C9-4A0D-970B-811589A057AA}" srcOrd="0" destOrd="0" presId="urn:microsoft.com/office/officeart/2005/8/layout/hierarchy1"/>
    <dgm:cxn modelId="{FFBC1F0C-54F7-4DD2-9F9B-134B15787A36}" type="presOf" srcId="{5696D0D4-A4A2-4E76-908F-56415E213393}" destId="{AB248A51-3D38-452E-9300-E7B8E262560F}" srcOrd="0" destOrd="0" presId="urn:microsoft.com/office/officeart/2005/8/layout/hierarchy1"/>
    <dgm:cxn modelId="{44D36A7A-69C3-41EA-94C1-EB1B315D273B}" type="presOf" srcId="{E1EAF709-D324-4B7E-B28A-BED02E1DE7FD}" destId="{4F69002D-FA1A-4853-AFD1-C6B0B12C3A07}" srcOrd="0" destOrd="0" presId="urn:microsoft.com/office/officeart/2005/8/layout/hierarchy1"/>
    <dgm:cxn modelId="{841F8E8D-B1D9-499B-9ED0-75E04C0757DE}" srcId="{05EDEC2B-E35C-4FD5-B99A-17FF21D5E687}" destId="{63C7D9C8-D03F-4317-933E-2DF0EDAD229D}" srcOrd="4" destOrd="0" parTransId="{D793CC4F-1BB8-4621-AA2A-C14316D4194E}" sibTransId="{E3F824D5-32EF-4259-89AB-3FF6277A5BA4}"/>
    <dgm:cxn modelId="{CFCB0002-D36B-4926-AE0A-59D051625A97}" type="presOf" srcId="{CF9D44ED-85D4-4FFA-9162-00DE1273F6F7}" destId="{D567161A-1451-4CF4-9BCF-501D83BEE5D5}" srcOrd="0" destOrd="0" presId="urn:microsoft.com/office/officeart/2005/8/layout/hierarchy1"/>
    <dgm:cxn modelId="{76637AEB-E879-4FCD-B143-ED23B7DDEDC7}" type="presOf" srcId="{76FC0F26-2BD9-4C5E-ACA5-B09ECE16EE21}" destId="{80782613-A582-4743-886C-652DE4852A37}" srcOrd="0" destOrd="0" presId="urn:microsoft.com/office/officeart/2005/8/layout/hierarchy1"/>
    <dgm:cxn modelId="{27238B45-9146-4C5B-8E59-7393F6131D02}" type="presOf" srcId="{832B0437-EC8B-43E3-A4BA-087A06C832C6}" destId="{685A26A4-9742-4BEB-B932-53BDEE7CC91C}" srcOrd="0" destOrd="0" presId="urn:microsoft.com/office/officeart/2005/8/layout/hierarchy1"/>
    <dgm:cxn modelId="{42D7F2C1-3A30-498E-A3D0-A2FF6FEF0B72}" type="presOf" srcId="{4278D955-1647-4D75-809F-17281E3CB0B2}" destId="{DA49688E-E484-4212-B4D1-3C0519BFD2C7}" srcOrd="0" destOrd="0" presId="urn:microsoft.com/office/officeart/2005/8/layout/hierarchy1"/>
    <dgm:cxn modelId="{D8F55796-05D2-423C-BFBE-5424752D44D5}" type="presOf" srcId="{E1B7D9DE-F1FA-4BDB-BB30-142AE429050E}" destId="{3BA5CF7C-AB3C-4B3C-B7B3-81D648DB7B8F}" srcOrd="0" destOrd="0" presId="urn:microsoft.com/office/officeart/2005/8/layout/hierarchy1"/>
    <dgm:cxn modelId="{75EBD47A-0B9C-46AA-A592-80D3BBDFDE13}" srcId="{E1B7D9DE-F1FA-4BDB-BB30-142AE429050E}" destId="{4278D955-1647-4D75-809F-17281E3CB0B2}" srcOrd="0" destOrd="0" parTransId="{D7063082-8A6F-45B8-97DE-EA5A2E50D460}" sibTransId="{BA70DF7C-7DD0-4793-A281-1840A3181990}"/>
    <dgm:cxn modelId="{8596E74A-7D7B-4D0D-A31E-CF54B59A87D9}" type="presOf" srcId="{E5D703B0-01F8-4475-952F-F0C392828AD0}" destId="{481B43E7-B82F-4DF0-9DB3-A6471FFDE347}" srcOrd="0" destOrd="0" presId="urn:microsoft.com/office/officeart/2005/8/layout/hierarchy1"/>
    <dgm:cxn modelId="{5FB4465A-AB14-45C7-ACE4-FADA5A91399C}" type="presOf" srcId="{05EDEC2B-E35C-4FD5-B99A-17FF21D5E687}" destId="{A62DE4D8-AFA7-4392-B55F-F5801052C132}" srcOrd="0" destOrd="0" presId="urn:microsoft.com/office/officeart/2005/8/layout/hierarchy1"/>
    <dgm:cxn modelId="{4A39AF7B-B632-406B-AB5A-431CE0CDF030}" type="presOf" srcId="{7F2CF211-5ECE-4E39-933F-3E755A997493}" destId="{EE33093B-8EFA-4191-BF83-594F82F89051}" srcOrd="0" destOrd="0" presId="urn:microsoft.com/office/officeart/2005/8/layout/hierarchy1"/>
    <dgm:cxn modelId="{916C628F-79BE-48A3-A252-C114DA767C6C}" srcId="{113D4A83-88CE-4B6B-9538-13344129E903}" destId="{B4E9F27E-B78C-4E90-9063-8FB0783FE325}" srcOrd="0" destOrd="0" parTransId="{346B1450-FD49-4C6B-A088-BB65EBEE88CD}" sibTransId="{20108321-82AD-4FEA-B607-BECE97285DB7}"/>
    <dgm:cxn modelId="{6EEECEB8-A662-4175-A268-D8AE04F1157E}" type="presOf" srcId="{2B9AA557-E6A5-4F92-94D4-B68CE8BBB61B}" destId="{8098EC1A-B240-438F-931B-389385C9DAAB}" srcOrd="0" destOrd="0" presId="urn:microsoft.com/office/officeart/2005/8/layout/hierarchy1"/>
    <dgm:cxn modelId="{F2F3B67D-1C25-4B72-AB27-E206576BED3C}" type="presOf" srcId="{D793CC4F-1BB8-4621-AA2A-C14316D4194E}" destId="{8BF912DE-8C6D-4AE8-A970-02CBFC796515}" srcOrd="0" destOrd="0" presId="urn:microsoft.com/office/officeart/2005/8/layout/hierarchy1"/>
    <dgm:cxn modelId="{8DC0A40D-6B16-482E-974E-465485DB5B52}" type="presParOf" srcId="{963E3047-C5C9-4A0D-970B-811589A057AA}" destId="{7B957804-C297-411A-95BA-0BF809E48C7A}" srcOrd="0" destOrd="0" presId="urn:microsoft.com/office/officeart/2005/8/layout/hierarchy1"/>
    <dgm:cxn modelId="{81D8DB1E-BD0B-4E87-B69B-0383DC71413B}" type="presParOf" srcId="{7B957804-C297-411A-95BA-0BF809E48C7A}" destId="{7427FE3A-B4DE-42BF-AC5E-E98708EA41E5}" srcOrd="0" destOrd="0" presId="urn:microsoft.com/office/officeart/2005/8/layout/hierarchy1"/>
    <dgm:cxn modelId="{569A91B7-6AA7-41FA-917C-7062E5D140AB}" type="presParOf" srcId="{7427FE3A-B4DE-42BF-AC5E-E98708EA41E5}" destId="{8480CA01-E7C2-48CC-9AF5-6BD1A21CFCEB}" srcOrd="0" destOrd="0" presId="urn:microsoft.com/office/officeart/2005/8/layout/hierarchy1"/>
    <dgm:cxn modelId="{7ADB42FE-ABD9-4125-8C57-2A2461568A03}" type="presParOf" srcId="{7427FE3A-B4DE-42BF-AC5E-E98708EA41E5}" destId="{32D7F677-F0F0-4115-AE86-146572CDFA62}" srcOrd="1" destOrd="0" presId="urn:microsoft.com/office/officeart/2005/8/layout/hierarchy1"/>
    <dgm:cxn modelId="{653BB02C-277B-4E8C-A23D-743897A092F9}" type="presParOf" srcId="{7B957804-C297-411A-95BA-0BF809E48C7A}" destId="{BE535447-5187-4C3A-97CA-95A335BFBAFA}" srcOrd="1" destOrd="0" presId="urn:microsoft.com/office/officeart/2005/8/layout/hierarchy1"/>
    <dgm:cxn modelId="{BFF932C0-FBB3-4DFE-8F54-F26CA20E6293}" type="presParOf" srcId="{BE535447-5187-4C3A-97CA-95A335BFBAFA}" destId="{76154C07-0E5D-4428-845B-2EFDF417B16F}" srcOrd="0" destOrd="0" presId="urn:microsoft.com/office/officeart/2005/8/layout/hierarchy1"/>
    <dgm:cxn modelId="{34D7FF9B-D30B-4821-8C01-E1930DA97376}" type="presParOf" srcId="{BE535447-5187-4C3A-97CA-95A335BFBAFA}" destId="{ACAC2CDC-6636-4C46-B4C8-999DF138E3CF}" srcOrd="1" destOrd="0" presId="urn:microsoft.com/office/officeart/2005/8/layout/hierarchy1"/>
    <dgm:cxn modelId="{6B1E6E8C-BE0F-4D58-9A69-EE3C66A86878}" type="presParOf" srcId="{ACAC2CDC-6636-4C46-B4C8-999DF138E3CF}" destId="{7B2CFB3F-C393-4A38-A19E-41A1269F58EB}" srcOrd="0" destOrd="0" presId="urn:microsoft.com/office/officeart/2005/8/layout/hierarchy1"/>
    <dgm:cxn modelId="{4FFE90B7-ABE4-4E28-8B8F-4AD443E6B0D1}" type="presParOf" srcId="{7B2CFB3F-C393-4A38-A19E-41A1269F58EB}" destId="{22007FC8-694F-4647-81D1-0F1A02CA4FA2}" srcOrd="0" destOrd="0" presId="urn:microsoft.com/office/officeart/2005/8/layout/hierarchy1"/>
    <dgm:cxn modelId="{0F604124-1739-4FC7-AE2F-91040EFC9ED4}" type="presParOf" srcId="{7B2CFB3F-C393-4A38-A19E-41A1269F58EB}" destId="{A62DE4D8-AFA7-4392-B55F-F5801052C132}" srcOrd="1" destOrd="0" presId="urn:microsoft.com/office/officeart/2005/8/layout/hierarchy1"/>
    <dgm:cxn modelId="{3F08BFC6-83CD-4FA4-8210-13F98C1F0295}" type="presParOf" srcId="{ACAC2CDC-6636-4C46-B4C8-999DF138E3CF}" destId="{656BEE3C-F195-4897-9FF6-64DE93D1D0B9}" srcOrd="1" destOrd="0" presId="urn:microsoft.com/office/officeart/2005/8/layout/hierarchy1"/>
    <dgm:cxn modelId="{95576167-1110-40D6-8B5D-6F54A1189B59}" type="presParOf" srcId="{656BEE3C-F195-4897-9FF6-64DE93D1D0B9}" destId="{7EC1383A-3555-42EF-B1B8-A1AAAAFFE437}" srcOrd="0" destOrd="0" presId="urn:microsoft.com/office/officeart/2005/8/layout/hierarchy1"/>
    <dgm:cxn modelId="{4A469121-45DC-4A76-B1E4-5D7EB946FE18}" type="presParOf" srcId="{656BEE3C-F195-4897-9FF6-64DE93D1D0B9}" destId="{C1CE8A59-4E4B-4DEE-B229-4EA789376588}" srcOrd="1" destOrd="0" presId="urn:microsoft.com/office/officeart/2005/8/layout/hierarchy1"/>
    <dgm:cxn modelId="{E1DBC515-6EC1-4B08-9527-7051E121160D}" type="presParOf" srcId="{C1CE8A59-4E4B-4DEE-B229-4EA789376588}" destId="{F9249493-142A-448F-A92F-467A77D45865}" srcOrd="0" destOrd="0" presId="urn:microsoft.com/office/officeart/2005/8/layout/hierarchy1"/>
    <dgm:cxn modelId="{A3CC75BD-F876-487B-B993-360A3A2D9C03}" type="presParOf" srcId="{F9249493-142A-448F-A92F-467A77D45865}" destId="{CE87A0E6-54D2-4DDD-AE1B-39A4A918D4BF}" srcOrd="0" destOrd="0" presId="urn:microsoft.com/office/officeart/2005/8/layout/hierarchy1"/>
    <dgm:cxn modelId="{514D763D-DE5C-43E8-AEBB-08549F9935DD}" type="presParOf" srcId="{F9249493-142A-448F-A92F-467A77D45865}" destId="{AA40E3CB-4C26-4EB3-A7F4-5AEEFCB060A9}" srcOrd="1" destOrd="0" presId="urn:microsoft.com/office/officeart/2005/8/layout/hierarchy1"/>
    <dgm:cxn modelId="{548D958C-5CCE-4492-BF3B-13E34D869234}" type="presParOf" srcId="{C1CE8A59-4E4B-4DEE-B229-4EA789376588}" destId="{ACFEB155-31F7-42F9-BB51-0CEAC77BC5F5}" srcOrd="1" destOrd="0" presId="urn:microsoft.com/office/officeart/2005/8/layout/hierarchy1"/>
    <dgm:cxn modelId="{850C02E5-E91A-40CF-BDD4-93E7AA9FB9D5}" type="presParOf" srcId="{ACFEB155-31F7-42F9-BB51-0CEAC77BC5F5}" destId="{619B788B-7052-453D-841A-80BBEC4B648A}" srcOrd="0" destOrd="0" presId="urn:microsoft.com/office/officeart/2005/8/layout/hierarchy1"/>
    <dgm:cxn modelId="{18EA7146-AFDF-47EE-B572-DF81C2CD24BC}" type="presParOf" srcId="{ACFEB155-31F7-42F9-BB51-0CEAC77BC5F5}" destId="{4C50BF80-4D45-4CBA-B5AE-3143BAE63B77}" srcOrd="1" destOrd="0" presId="urn:microsoft.com/office/officeart/2005/8/layout/hierarchy1"/>
    <dgm:cxn modelId="{02E392D8-2928-4571-BDFF-DB46B54C9B3D}" type="presParOf" srcId="{4C50BF80-4D45-4CBA-B5AE-3143BAE63B77}" destId="{E29820A2-8CE8-429F-B561-B560F0AAEFCC}" srcOrd="0" destOrd="0" presId="urn:microsoft.com/office/officeart/2005/8/layout/hierarchy1"/>
    <dgm:cxn modelId="{1457C8E7-DE25-4245-AFF3-44EA84C95498}" type="presParOf" srcId="{E29820A2-8CE8-429F-B561-B560F0AAEFCC}" destId="{93C487CC-941A-4AC4-BF42-41D4B5A83488}" srcOrd="0" destOrd="0" presId="urn:microsoft.com/office/officeart/2005/8/layout/hierarchy1"/>
    <dgm:cxn modelId="{9BAC4D7F-A80B-44EE-80F1-796269FDFDB8}" type="presParOf" srcId="{E29820A2-8CE8-429F-B561-B560F0AAEFCC}" destId="{D567161A-1451-4CF4-9BCF-501D83BEE5D5}" srcOrd="1" destOrd="0" presId="urn:microsoft.com/office/officeart/2005/8/layout/hierarchy1"/>
    <dgm:cxn modelId="{DCFC2C3C-086D-4AAE-A4DD-10D5115EB60A}" type="presParOf" srcId="{4C50BF80-4D45-4CBA-B5AE-3143BAE63B77}" destId="{9B69AD70-7E28-4459-B741-978AD98DF7F2}" srcOrd="1" destOrd="0" presId="urn:microsoft.com/office/officeart/2005/8/layout/hierarchy1"/>
    <dgm:cxn modelId="{AF1D5454-6775-4900-81DE-E1EB7CAA824A}" type="presParOf" srcId="{656BEE3C-F195-4897-9FF6-64DE93D1D0B9}" destId="{918A28F0-E212-4483-A7CE-65B7A7ACEF7E}" srcOrd="2" destOrd="0" presId="urn:microsoft.com/office/officeart/2005/8/layout/hierarchy1"/>
    <dgm:cxn modelId="{B2ADE708-DE7D-48E5-8F58-04F6DF522619}" type="presParOf" srcId="{656BEE3C-F195-4897-9FF6-64DE93D1D0B9}" destId="{C3470772-CD38-4AED-9345-0460373D2830}" srcOrd="3" destOrd="0" presId="urn:microsoft.com/office/officeart/2005/8/layout/hierarchy1"/>
    <dgm:cxn modelId="{03E68D76-80DF-4FE8-AB43-FCF00F96C0E4}" type="presParOf" srcId="{C3470772-CD38-4AED-9345-0460373D2830}" destId="{F5257954-E58C-470E-BD7A-8A84AFD393B5}" srcOrd="0" destOrd="0" presId="urn:microsoft.com/office/officeart/2005/8/layout/hierarchy1"/>
    <dgm:cxn modelId="{78B80347-4757-45CB-8B75-4AB0FD1AAEC1}" type="presParOf" srcId="{F5257954-E58C-470E-BD7A-8A84AFD393B5}" destId="{E81907FF-5E78-47D2-9D17-7CF183319D77}" srcOrd="0" destOrd="0" presId="urn:microsoft.com/office/officeart/2005/8/layout/hierarchy1"/>
    <dgm:cxn modelId="{F9A8BA9E-7F57-4955-8331-2D43E57C12D0}" type="presParOf" srcId="{F5257954-E58C-470E-BD7A-8A84AFD393B5}" destId="{EE33093B-8EFA-4191-BF83-594F82F89051}" srcOrd="1" destOrd="0" presId="urn:microsoft.com/office/officeart/2005/8/layout/hierarchy1"/>
    <dgm:cxn modelId="{19F06103-1A34-4384-AB4B-D33901B6C23C}" type="presParOf" srcId="{C3470772-CD38-4AED-9345-0460373D2830}" destId="{FD31F009-9906-4E91-9A44-D585990DA669}" srcOrd="1" destOrd="0" presId="urn:microsoft.com/office/officeart/2005/8/layout/hierarchy1"/>
    <dgm:cxn modelId="{D2D5DD10-9639-4498-A158-E29C06617C37}" type="presParOf" srcId="{FD31F009-9906-4E91-9A44-D585990DA669}" destId="{BF651E99-3AE5-4BB0-A564-5A4CBB9933E3}" srcOrd="0" destOrd="0" presId="urn:microsoft.com/office/officeart/2005/8/layout/hierarchy1"/>
    <dgm:cxn modelId="{5F5B086C-851F-4E5F-AFF0-A9F914E0B578}" type="presParOf" srcId="{FD31F009-9906-4E91-9A44-D585990DA669}" destId="{6ADEB18D-26AF-4F9C-81B0-CAEC059D6376}" srcOrd="1" destOrd="0" presId="urn:microsoft.com/office/officeart/2005/8/layout/hierarchy1"/>
    <dgm:cxn modelId="{6EA7252F-6A62-4E1D-836A-5EBEB7AF3A79}" type="presParOf" srcId="{6ADEB18D-26AF-4F9C-81B0-CAEC059D6376}" destId="{E825AD28-35F2-43E5-98F7-F8D0165B0E6E}" srcOrd="0" destOrd="0" presId="urn:microsoft.com/office/officeart/2005/8/layout/hierarchy1"/>
    <dgm:cxn modelId="{7CE13392-02AC-4914-9641-83FA9DA931FC}" type="presParOf" srcId="{E825AD28-35F2-43E5-98F7-F8D0165B0E6E}" destId="{CBF09331-A9A9-48B0-8A4B-AEC7BBA8474C}" srcOrd="0" destOrd="0" presId="urn:microsoft.com/office/officeart/2005/8/layout/hierarchy1"/>
    <dgm:cxn modelId="{5653C5F8-D523-4CE5-9225-DBB7B03236C8}" type="presParOf" srcId="{E825AD28-35F2-43E5-98F7-F8D0165B0E6E}" destId="{685A26A4-9742-4BEB-B932-53BDEE7CC91C}" srcOrd="1" destOrd="0" presId="urn:microsoft.com/office/officeart/2005/8/layout/hierarchy1"/>
    <dgm:cxn modelId="{6ABE9464-79B0-4397-9038-BD253B21C11A}" type="presParOf" srcId="{6ADEB18D-26AF-4F9C-81B0-CAEC059D6376}" destId="{C89B101A-E874-48BB-9A67-90D2EDAEED0A}" srcOrd="1" destOrd="0" presId="urn:microsoft.com/office/officeart/2005/8/layout/hierarchy1"/>
    <dgm:cxn modelId="{AA02EC67-9419-45FA-B068-56011F933F6E}" type="presParOf" srcId="{656BEE3C-F195-4897-9FF6-64DE93D1D0B9}" destId="{AB248A51-3D38-452E-9300-E7B8E262560F}" srcOrd="4" destOrd="0" presId="urn:microsoft.com/office/officeart/2005/8/layout/hierarchy1"/>
    <dgm:cxn modelId="{1A5BBD38-C4FA-43CE-BC48-0E68EAA52168}" type="presParOf" srcId="{656BEE3C-F195-4897-9FF6-64DE93D1D0B9}" destId="{BE6B9493-508C-4B5B-9AFC-1BEE7CAA8E2C}" srcOrd="5" destOrd="0" presId="urn:microsoft.com/office/officeart/2005/8/layout/hierarchy1"/>
    <dgm:cxn modelId="{FAA65B2E-EE7D-47CD-87BF-31618740341A}" type="presParOf" srcId="{BE6B9493-508C-4B5B-9AFC-1BEE7CAA8E2C}" destId="{F5C6C575-5523-476F-9C2D-8E2CFB0F232C}" srcOrd="0" destOrd="0" presId="urn:microsoft.com/office/officeart/2005/8/layout/hierarchy1"/>
    <dgm:cxn modelId="{DFC608A6-4B7E-42EA-A3B8-CD7DE0EA99FF}" type="presParOf" srcId="{F5C6C575-5523-476F-9C2D-8E2CFB0F232C}" destId="{BCE77832-5236-4CF2-8ABF-70F2EA658E7D}" srcOrd="0" destOrd="0" presId="urn:microsoft.com/office/officeart/2005/8/layout/hierarchy1"/>
    <dgm:cxn modelId="{59E8C707-0DDE-4ED8-B610-2E93B04E4981}" type="presParOf" srcId="{F5C6C575-5523-476F-9C2D-8E2CFB0F232C}" destId="{4F69002D-FA1A-4853-AFD1-C6B0B12C3A07}" srcOrd="1" destOrd="0" presId="urn:microsoft.com/office/officeart/2005/8/layout/hierarchy1"/>
    <dgm:cxn modelId="{776D9004-5A87-4389-B69C-23F0E7490264}" type="presParOf" srcId="{BE6B9493-508C-4B5B-9AFC-1BEE7CAA8E2C}" destId="{D881178C-9DA3-4EEA-8940-36F1B4E81911}" srcOrd="1" destOrd="0" presId="urn:microsoft.com/office/officeart/2005/8/layout/hierarchy1"/>
    <dgm:cxn modelId="{AE64D616-C9C8-4AED-ABB3-58BC73822D01}" type="presParOf" srcId="{D881178C-9DA3-4EEA-8940-36F1B4E81911}" destId="{6CD509E9-640D-4F41-BAD9-0F2C772A1081}" srcOrd="0" destOrd="0" presId="urn:microsoft.com/office/officeart/2005/8/layout/hierarchy1"/>
    <dgm:cxn modelId="{C51374FB-C26B-4A2D-A59E-B4D6D7EE8357}" type="presParOf" srcId="{D881178C-9DA3-4EEA-8940-36F1B4E81911}" destId="{CE5CD15D-9FD0-42F2-A441-B6A6522ADB6B}" srcOrd="1" destOrd="0" presId="urn:microsoft.com/office/officeart/2005/8/layout/hierarchy1"/>
    <dgm:cxn modelId="{B6DE6D32-3E74-4AE3-80E1-85EC9364787B}" type="presParOf" srcId="{CE5CD15D-9FD0-42F2-A441-B6A6522ADB6B}" destId="{53AB0CF0-B76C-47AE-996C-6FC644158BB7}" srcOrd="0" destOrd="0" presId="urn:microsoft.com/office/officeart/2005/8/layout/hierarchy1"/>
    <dgm:cxn modelId="{4B99F2FB-AEDF-42B1-B4E4-928EA6F06C53}" type="presParOf" srcId="{53AB0CF0-B76C-47AE-996C-6FC644158BB7}" destId="{21DA0A99-F014-4FA8-9EF6-7A60C49F228A}" srcOrd="0" destOrd="0" presId="urn:microsoft.com/office/officeart/2005/8/layout/hierarchy1"/>
    <dgm:cxn modelId="{929D7A88-F662-402A-B77E-77AFC6E76977}" type="presParOf" srcId="{53AB0CF0-B76C-47AE-996C-6FC644158BB7}" destId="{CD7A1FA3-8F0B-43CA-A52B-413CA9B7BEC5}" srcOrd="1" destOrd="0" presId="urn:microsoft.com/office/officeart/2005/8/layout/hierarchy1"/>
    <dgm:cxn modelId="{56023DA9-1DE2-48CC-9871-C5403E7EDFFD}" type="presParOf" srcId="{CE5CD15D-9FD0-42F2-A441-B6A6522ADB6B}" destId="{48BC7FB0-B3D2-4293-932E-E14371DC76DD}" srcOrd="1" destOrd="0" presId="urn:microsoft.com/office/officeart/2005/8/layout/hierarchy1"/>
    <dgm:cxn modelId="{699E4B32-C1D5-416E-ADAC-35B771DCB8AD}" type="presParOf" srcId="{656BEE3C-F195-4897-9FF6-64DE93D1D0B9}" destId="{3B22B2F2-3573-4586-978E-DF022929E2DA}" srcOrd="6" destOrd="0" presId="urn:microsoft.com/office/officeart/2005/8/layout/hierarchy1"/>
    <dgm:cxn modelId="{712FE5F7-AEFD-4CA6-B158-76AFA0FF4254}" type="presParOf" srcId="{656BEE3C-F195-4897-9FF6-64DE93D1D0B9}" destId="{C41DFC60-72CA-4381-9D5E-52790E4BFDA7}" srcOrd="7" destOrd="0" presId="urn:microsoft.com/office/officeart/2005/8/layout/hierarchy1"/>
    <dgm:cxn modelId="{94530B1F-3CDB-497B-BCDA-651A0948B5DD}" type="presParOf" srcId="{C41DFC60-72CA-4381-9D5E-52790E4BFDA7}" destId="{41FF2BEF-A976-498B-A7F3-EDB60095CA65}" srcOrd="0" destOrd="0" presId="urn:microsoft.com/office/officeart/2005/8/layout/hierarchy1"/>
    <dgm:cxn modelId="{3F618E86-A32E-4B0C-8781-AC01DD1DEA93}" type="presParOf" srcId="{41FF2BEF-A976-498B-A7F3-EDB60095CA65}" destId="{3ABD4F52-9746-4AF4-BEF6-773619E4E87D}" srcOrd="0" destOrd="0" presId="urn:microsoft.com/office/officeart/2005/8/layout/hierarchy1"/>
    <dgm:cxn modelId="{8D089113-7FCB-4DE5-9824-B64BBB4A31E4}" type="presParOf" srcId="{41FF2BEF-A976-498B-A7F3-EDB60095CA65}" destId="{3BA5CF7C-AB3C-4B3C-B7B3-81D648DB7B8F}" srcOrd="1" destOrd="0" presId="urn:microsoft.com/office/officeart/2005/8/layout/hierarchy1"/>
    <dgm:cxn modelId="{0C030ADC-17B2-4724-8596-58C36435AE02}" type="presParOf" srcId="{C41DFC60-72CA-4381-9D5E-52790E4BFDA7}" destId="{54CACE15-864D-45EF-812C-6EFBA68201CE}" srcOrd="1" destOrd="0" presId="urn:microsoft.com/office/officeart/2005/8/layout/hierarchy1"/>
    <dgm:cxn modelId="{AD4F2F2E-8E06-4C87-A0EB-00CD108A9671}" type="presParOf" srcId="{54CACE15-864D-45EF-812C-6EFBA68201CE}" destId="{DE32FAA5-2D18-467C-8514-94DC56172171}" srcOrd="0" destOrd="0" presId="urn:microsoft.com/office/officeart/2005/8/layout/hierarchy1"/>
    <dgm:cxn modelId="{1E02A245-5156-4051-B320-12D0A41F6E68}" type="presParOf" srcId="{54CACE15-864D-45EF-812C-6EFBA68201CE}" destId="{443E91C3-5AC3-4C6F-95D8-87E28E9A8308}" srcOrd="1" destOrd="0" presId="urn:microsoft.com/office/officeart/2005/8/layout/hierarchy1"/>
    <dgm:cxn modelId="{281946D9-7DD0-4545-A3E2-15C959DF3D60}" type="presParOf" srcId="{443E91C3-5AC3-4C6F-95D8-87E28E9A8308}" destId="{8677C020-E832-4346-9A3C-8ED56775CEDC}" srcOrd="0" destOrd="0" presId="urn:microsoft.com/office/officeart/2005/8/layout/hierarchy1"/>
    <dgm:cxn modelId="{66C85B16-C75C-401D-A9A1-BD791F3D7D29}" type="presParOf" srcId="{8677C020-E832-4346-9A3C-8ED56775CEDC}" destId="{F2AF6273-9E41-44F0-A27D-BDFCF17AFC84}" srcOrd="0" destOrd="0" presId="urn:microsoft.com/office/officeart/2005/8/layout/hierarchy1"/>
    <dgm:cxn modelId="{2138A89F-94C3-4E56-8B22-CE8E5598F3BE}" type="presParOf" srcId="{8677C020-E832-4346-9A3C-8ED56775CEDC}" destId="{DA49688E-E484-4212-B4D1-3C0519BFD2C7}" srcOrd="1" destOrd="0" presId="urn:microsoft.com/office/officeart/2005/8/layout/hierarchy1"/>
    <dgm:cxn modelId="{D0035466-DFB9-49AA-A4F1-C8A1756740DE}" type="presParOf" srcId="{443E91C3-5AC3-4C6F-95D8-87E28E9A8308}" destId="{15846ECA-FCF8-41C8-91EB-DBFDA78A9E76}" srcOrd="1" destOrd="0" presId="urn:microsoft.com/office/officeart/2005/8/layout/hierarchy1"/>
    <dgm:cxn modelId="{B1155BAB-33C3-4AF3-B042-E0B2CA36BFB3}" type="presParOf" srcId="{656BEE3C-F195-4897-9FF6-64DE93D1D0B9}" destId="{8BF912DE-8C6D-4AE8-A970-02CBFC796515}" srcOrd="8" destOrd="0" presId="urn:microsoft.com/office/officeart/2005/8/layout/hierarchy1"/>
    <dgm:cxn modelId="{4F0933AE-480F-4305-897B-5BA625088477}" type="presParOf" srcId="{656BEE3C-F195-4897-9FF6-64DE93D1D0B9}" destId="{C5C5A3AE-4997-4BAB-BC81-D5EA179DC180}" srcOrd="9" destOrd="0" presId="urn:microsoft.com/office/officeart/2005/8/layout/hierarchy1"/>
    <dgm:cxn modelId="{44CBDE27-9A0F-41E8-90B2-6F1AE319133C}" type="presParOf" srcId="{C5C5A3AE-4997-4BAB-BC81-D5EA179DC180}" destId="{3189F038-7251-4947-850C-E4B8AE11FEB4}" srcOrd="0" destOrd="0" presId="urn:microsoft.com/office/officeart/2005/8/layout/hierarchy1"/>
    <dgm:cxn modelId="{F2536A22-DE97-464B-842A-800A33028FBB}" type="presParOf" srcId="{3189F038-7251-4947-850C-E4B8AE11FEB4}" destId="{5A556BD4-5C24-4AB2-ABFA-C4CB4683C127}" srcOrd="0" destOrd="0" presId="urn:microsoft.com/office/officeart/2005/8/layout/hierarchy1"/>
    <dgm:cxn modelId="{43FBC278-E02C-4700-A933-705DDA057253}" type="presParOf" srcId="{3189F038-7251-4947-850C-E4B8AE11FEB4}" destId="{574D1D15-7EF4-4CDC-BF7F-18A814F06320}" srcOrd="1" destOrd="0" presId="urn:microsoft.com/office/officeart/2005/8/layout/hierarchy1"/>
    <dgm:cxn modelId="{A30AE2FD-6D08-4811-91D5-7E909F295D83}" type="presParOf" srcId="{C5C5A3AE-4997-4BAB-BC81-D5EA179DC180}" destId="{F8438E55-22CC-4269-AD3D-87DC695B5712}" srcOrd="1" destOrd="0" presId="urn:microsoft.com/office/officeart/2005/8/layout/hierarchy1"/>
    <dgm:cxn modelId="{CC92F526-B091-4CB9-90A3-D67D9FE833ED}" type="presParOf" srcId="{F8438E55-22CC-4269-AD3D-87DC695B5712}" destId="{BA5AC249-B4B6-49F4-A753-E0DFD29D33C2}" srcOrd="0" destOrd="0" presId="urn:microsoft.com/office/officeart/2005/8/layout/hierarchy1"/>
    <dgm:cxn modelId="{1F63C81D-B656-435F-8163-A89D67F8B3CA}" type="presParOf" srcId="{F8438E55-22CC-4269-AD3D-87DC695B5712}" destId="{16340AAB-0E9D-478B-9842-D75B77539D6B}" srcOrd="1" destOrd="0" presId="urn:microsoft.com/office/officeart/2005/8/layout/hierarchy1"/>
    <dgm:cxn modelId="{BAAF62F4-1DCF-4E46-BF23-2DE784BE9EF8}" type="presParOf" srcId="{16340AAB-0E9D-478B-9842-D75B77539D6B}" destId="{903DE03C-32B5-49BE-B00C-CE1B25132D45}" srcOrd="0" destOrd="0" presId="urn:microsoft.com/office/officeart/2005/8/layout/hierarchy1"/>
    <dgm:cxn modelId="{2862D822-C55F-4D3A-89EE-AF5D20060D2C}" type="presParOf" srcId="{903DE03C-32B5-49BE-B00C-CE1B25132D45}" destId="{D4AE2495-2510-49D8-B4AA-272A5B6DF7BE}" srcOrd="0" destOrd="0" presId="urn:microsoft.com/office/officeart/2005/8/layout/hierarchy1"/>
    <dgm:cxn modelId="{837DA61D-A24A-4C5A-859E-CB1D1FD7C0BA}" type="presParOf" srcId="{903DE03C-32B5-49BE-B00C-CE1B25132D45}" destId="{8CA4EB61-A2AE-485F-921B-CE9FBAF266E9}" srcOrd="1" destOrd="0" presId="urn:microsoft.com/office/officeart/2005/8/layout/hierarchy1"/>
    <dgm:cxn modelId="{63450BD7-E5C5-415D-A220-6426F0BD077F}" type="presParOf" srcId="{16340AAB-0E9D-478B-9842-D75B77539D6B}" destId="{0D2EAD07-CA13-4CF0-A2C1-73793F81449A}" srcOrd="1" destOrd="0" presId="urn:microsoft.com/office/officeart/2005/8/layout/hierarchy1"/>
    <dgm:cxn modelId="{02B21525-7F72-438E-974F-F337FE024CB1}" type="presParOf" srcId="{656BEE3C-F195-4897-9FF6-64DE93D1D0B9}" destId="{80782613-A582-4743-886C-652DE4852A37}" srcOrd="10" destOrd="0" presId="urn:microsoft.com/office/officeart/2005/8/layout/hierarchy1"/>
    <dgm:cxn modelId="{53AAE6B1-35DD-4A91-A985-EC708D2F81AF}" type="presParOf" srcId="{656BEE3C-F195-4897-9FF6-64DE93D1D0B9}" destId="{C34CE3DF-F883-45C1-BBE9-00465D385373}" srcOrd="11" destOrd="0" presId="urn:microsoft.com/office/officeart/2005/8/layout/hierarchy1"/>
    <dgm:cxn modelId="{40B011B6-0427-41F4-B2D9-45A730FFDEBB}" type="presParOf" srcId="{C34CE3DF-F883-45C1-BBE9-00465D385373}" destId="{8701222C-9EAB-435D-A5AA-E2C6E7C0ACC1}" srcOrd="0" destOrd="0" presId="urn:microsoft.com/office/officeart/2005/8/layout/hierarchy1"/>
    <dgm:cxn modelId="{C6B68481-5D51-49DA-9DC8-664023970901}" type="presParOf" srcId="{8701222C-9EAB-435D-A5AA-E2C6E7C0ACC1}" destId="{0EEEB8AC-6995-47F2-89D1-56BD785513EB}" srcOrd="0" destOrd="0" presId="urn:microsoft.com/office/officeart/2005/8/layout/hierarchy1"/>
    <dgm:cxn modelId="{D8249B90-6018-408B-9799-55D1F7AB4D94}" type="presParOf" srcId="{8701222C-9EAB-435D-A5AA-E2C6E7C0ACC1}" destId="{481B43E7-B82F-4DF0-9DB3-A6471FFDE347}" srcOrd="1" destOrd="0" presId="urn:microsoft.com/office/officeart/2005/8/layout/hierarchy1"/>
    <dgm:cxn modelId="{62EE08A4-7C76-49D5-AC4A-6956E229E9E3}" type="presParOf" srcId="{C34CE3DF-F883-45C1-BBE9-00465D385373}" destId="{60BE5A46-5300-4134-BC11-6D4F8F89B652}" srcOrd="1" destOrd="0" presId="urn:microsoft.com/office/officeart/2005/8/layout/hierarchy1"/>
    <dgm:cxn modelId="{2F45D589-DA8C-4AEE-8984-A5B52D19F132}" type="presParOf" srcId="{60BE5A46-5300-4134-BC11-6D4F8F89B652}" destId="{8098EC1A-B240-438F-931B-389385C9DAAB}" srcOrd="0" destOrd="0" presId="urn:microsoft.com/office/officeart/2005/8/layout/hierarchy1"/>
    <dgm:cxn modelId="{B852B6F9-7680-4BF9-A80A-7020DF044BC3}" type="presParOf" srcId="{60BE5A46-5300-4134-BC11-6D4F8F89B652}" destId="{9969DDA5-9EC2-45A4-98E1-856A85BAAD11}" srcOrd="1" destOrd="0" presId="urn:microsoft.com/office/officeart/2005/8/layout/hierarchy1"/>
    <dgm:cxn modelId="{C616519C-58B3-4404-8884-7C732CCDE1A7}" type="presParOf" srcId="{9969DDA5-9EC2-45A4-98E1-856A85BAAD11}" destId="{66A6A9F3-E5DC-48AA-9E9B-78AEC4A08ACE}" srcOrd="0" destOrd="0" presId="urn:microsoft.com/office/officeart/2005/8/layout/hierarchy1"/>
    <dgm:cxn modelId="{A2C3FEF0-4B65-45A8-A7D3-0F6CFF93213A}" type="presParOf" srcId="{66A6A9F3-E5DC-48AA-9E9B-78AEC4A08ACE}" destId="{BF0981CE-508A-4426-8913-F124FDC9E773}" srcOrd="0" destOrd="0" presId="urn:microsoft.com/office/officeart/2005/8/layout/hierarchy1"/>
    <dgm:cxn modelId="{331458BB-94AE-4306-8709-B6E30CCCE5BA}" type="presParOf" srcId="{66A6A9F3-E5DC-48AA-9E9B-78AEC4A08ACE}" destId="{66E25745-004C-4E9B-8183-D27190C96596}" srcOrd="1" destOrd="0" presId="urn:microsoft.com/office/officeart/2005/8/layout/hierarchy1"/>
    <dgm:cxn modelId="{DCB3646B-4D6D-4B0F-9F7B-2EA5DECF9000}" type="presParOf" srcId="{9969DDA5-9EC2-45A4-98E1-856A85BAAD11}" destId="{1D048C11-31CC-4FB9-95F4-C51A4F51ECE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98EC1A-B240-438F-931B-389385C9DAAB}">
      <dsp:nvSpPr>
        <dsp:cNvPr id="0" name=""/>
        <dsp:cNvSpPr/>
      </dsp:nvSpPr>
      <dsp:spPr>
        <a:xfrm>
          <a:off x="5725644" y="3589113"/>
          <a:ext cx="91440" cy="253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385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782613-A582-4743-886C-652DE4852A37}">
      <dsp:nvSpPr>
        <dsp:cNvPr id="0" name=""/>
        <dsp:cNvSpPr/>
      </dsp:nvSpPr>
      <dsp:spPr>
        <a:xfrm>
          <a:off x="3104282" y="2780987"/>
          <a:ext cx="2667081" cy="253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996"/>
              </a:lnTo>
              <a:lnTo>
                <a:pt x="2667081" y="172996"/>
              </a:lnTo>
              <a:lnTo>
                <a:pt x="2667081" y="25385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5AC249-B4B6-49F4-A753-E0DFD29D33C2}">
      <dsp:nvSpPr>
        <dsp:cNvPr id="0" name=""/>
        <dsp:cNvSpPr/>
      </dsp:nvSpPr>
      <dsp:spPr>
        <a:xfrm>
          <a:off x="4658811" y="3589113"/>
          <a:ext cx="91440" cy="253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385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912DE-8C6D-4AE8-A970-02CBFC796515}">
      <dsp:nvSpPr>
        <dsp:cNvPr id="0" name=""/>
        <dsp:cNvSpPr/>
      </dsp:nvSpPr>
      <dsp:spPr>
        <a:xfrm>
          <a:off x="3104282" y="2780987"/>
          <a:ext cx="1600248" cy="253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996"/>
              </a:lnTo>
              <a:lnTo>
                <a:pt x="1600248" y="172996"/>
              </a:lnTo>
              <a:lnTo>
                <a:pt x="1600248" y="25385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32FAA5-2D18-467C-8514-94DC56172171}">
      <dsp:nvSpPr>
        <dsp:cNvPr id="0" name=""/>
        <dsp:cNvSpPr/>
      </dsp:nvSpPr>
      <dsp:spPr>
        <a:xfrm>
          <a:off x="3591978" y="3589113"/>
          <a:ext cx="91440" cy="253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385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22B2F2-3573-4586-978E-DF022929E2DA}">
      <dsp:nvSpPr>
        <dsp:cNvPr id="0" name=""/>
        <dsp:cNvSpPr/>
      </dsp:nvSpPr>
      <dsp:spPr>
        <a:xfrm>
          <a:off x="3104282" y="2780987"/>
          <a:ext cx="533416" cy="253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996"/>
              </a:lnTo>
              <a:lnTo>
                <a:pt x="533416" y="172996"/>
              </a:lnTo>
              <a:lnTo>
                <a:pt x="533416" y="25385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509E9-640D-4F41-BAD9-0F2C772A1081}">
      <dsp:nvSpPr>
        <dsp:cNvPr id="0" name=""/>
        <dsp:cNvSpPr/>
      </dsp:nvSpPr>
      <dsp:spPr>
        <a:xfrm>
          <a:off x="2525146" y="3589113"/>
          <a:ext cx="91440" cy="253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385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48A51-3D38-452E-9300-E7B8E262560F}">
      <dsp:nvSpPr>
        <dsp:cNvPr id="0" name=""/>
        <dsp:cNvSpPr/>
      </dsp:nvSpPr>
      <dsp:spPr>
        <a:xfrm>
          <a:off x="2570866" y="2780987"/>
          <a:ext cx="533416" cy="253857"/>
        </a:xfrm>
        <a:custGeom>
          <a:avLst/>
          <a:gdLst/>
          <a:ahLst/>
          <a:cxnLst/>
          <a:rect l="0" t="0" r="0" b="0"/>
          <a:pathLst>
            <a:path>
              <a:moveTo>
                <a:pt x="533416" y="0"/>
              </a:moveTo>
              <a:lnTo>
                <a:pt x="533416" y="172996"/>
              </a:lnTo>
              <a:lnTo>
                <a:pt x="0" y="172996"/>
              </a:lnTo>
              <a:lnTo>
                <a:pt x="0" y="25385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651E99-3AE5-4BB0-A564-5A4CBB9933E3}">
      <dsp:nvSpPr>
        <dsp:cNvPr id="0" name=""/>
        <dsp:cNvSpPr/>
      </dsp:nvSpPr>
      <dsp:spPr>
        <a:xfrm>
          <a:off x="1458313" y="3589113"/>
          <a:ext cx="91440" cy="253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385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A28F0-E212-4483-A7CE-65B7A7ACEF7E}">
      <dsp:nvSpPr>
        <dsp:cNvPr id="0" name=""/>
        <dsp:cNvSpPr/>
      </dsp:nvSpPr>
      <dsp:spPr>
        <a:xfrm>
          <a:off x="1504033" y="2780987"/>
          <a:ext cx="1600248" cy="253857"/>
        </a:xfrm>
        <a:custGeom>
          <a:avLst/>
          <a:gdLst/>
          <a:ahLst/>
          <a:cxnLst/>
          <a:rect l="0" t="0" r="0" b="0"/>
          <a:pathLst>
            <a:path>
              <a:moveTo>
                <a:pt x="1600248" y="0"/>
              </a:moveTo>
              <a:lnTo>
                <a:pt x="1600248" y="172996"/>
              </a:lnTo>
              <a:lnTo>
                <a:pt x="0" y="172996"/>
              </a:lnTo>
              <a:lnTo>
                <a:pt x="0" y="25385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B788B-7052-453D-841A-80BBEC4B648A}">
      <dsp:nvSpPr>
        <dsp:cNvPr id="0" name=""/>
        <dsp:cNvSpPr/>
      </dsp:nvSpPr>
      <dsp:spPr>
        <a:xfrm>
          <a:off x="391481" y="3589113"/>
          <a:ext cx="91440" cy="253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385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1383A-3555-42EF-B1B8-A1AAAAFFE437}">
      <dsp:nvSpPr>
        <dsp:cNvPr id="0" name=""/>
        <dsp:cNvSpPr/>
      </dsp:nvSpPr>
      <dsp:spPr>
        <a:xfrm>
          <a:off x="437201" y="2780987"/>
          <a:ext cx="2667081" cy="253857"/>
        </a:xfrm>
        <a:custGeom>
          <a:avLst/>
          <a:gdLst/>
          <a:ahLst/>
          <a:cxnLst/>
          <a:rect l="0" t="0" r="0" b="0"/>
          <a:pathLst>
            <a:path>
              <a:moveTo>
                <a:pt x="2667081" y="0"/>
              </a:moveTo>
              <a:lnTo>
                <a:pt x="2667081" y="172996"/>
              </a:lnTo>
              <a:lnTo>
                <a:pt x="0" y="172996"/>
              </a:lnTo>
              <a:lnTo>
                <a:pt x="0" y="25385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54C07-0E5D-4428-845B-2EFDF417B16F}">
      <dsp:nvSpPr>
        <dsp:cNvPr id="0" name=""/>
        <dsp:cNvSpPr/>
      </dsp:nvSpPr>
      <dsp:spPr>
        <a:xfrm>
          <a:off x="3058562" y="1736278"/>
          <a:ext cx="91440" cy="253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385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80CA01-E7C2-48CC-9AF5-6BD1A21CFCEB}">
      <dsp:nvSpPr>
        <dsp:cNvPr id="0" name=""/>
        <dsp:cNvSpPr/>
      </dsp:nvSpPr>
      <dsp:spPr>
        <a:xfrm>
          <a:off x="2406188" y="892250"/>
          <a:ext cx="1396188" cy="8440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D7F677-F0F0-4115-AE86-146572CDFA62}">
      <dsp:nvSpPr>
        <dsp:cNvPr id="0" name=""/>
        <dsp:cNvSpPr/>
      </dsp:nvSpPr>
      <dsp:spPr>
        <a:xfrm>
          <a:off x="2503173" y="984385"/>
          <a:ext cx="1396188" cy="8440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b="1" kern="1200"/>
            <a:t>Ministry of Agriculture </a:t>
          </a:r>
          <a:endParaRPr lang="sk-SK" sz="1200" kern="1200"/>
        </a:p>
      </dsp:txBody>
      <dsp:txXfrm>
        <a:off x="2503173" y="984385"/>
        <a:ext cx="1396188" cy="844028"/>
      </dsp:txXfrm>
    </dsp:sp>
    <dsp:sp modelId="{22007FC8-694F-4647-81D1-0F1A02CA4FA2}">
      <dsp:nvSpPr>
        <dsp:cNvPr id="0" name=""/>
        <dsp:cNvSpPr/>
      </dsp:nvSpPr>
      <dsp:spPr>
        <a:xfrm>
          <a:off x="2444232" y="1990136"/>
          <a:ext cx="1320100" cy="7908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2DE4D8-AFA7-4392-B55F-F5801052C132}">
      <dsp:nvSpPr>
        <dsp:cNvPr id="0" name=""/>
        <dsp:cNvSpPr/>
      </dsp:nvSpPr>
      <dsp:spPr>
        <a:xfrm>
          <a:off x="2541217" y="2082271"/>
          <a:ext cx="1320100" cy="7908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/>
            <a:t>Czech-Moravian Breeders company </a:t>
          </a:r>
          <a:endParaRPr lang="sk-SK" sz="1200" kern="1200"/>
        </a:p>
      </dsp:txBody>
      <dsp:txXfrm>
        <a:off x="2541217" y="2082271"/>
        <a:ext cx="1320100" cy="790851"/>
      </dsp:txXfrm>
    </dsp:sp>
    <dsp:sp modelId="{CE87A0E6-54D2-4DDD-AE1B-39A4A918D4BF}">
      <dsp:nvSpPr>
        <dsp:cNvPr id="0" name=""/>
        <dsp:cNvSpPr/>
      </dsp:nvSpPr>
      <dsp:spPr>
        <a:xfrm>
          <a:off x="769" y="3034845"/>
          <a:ext cx="872863" cy="55426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40E3CB-4C26-4EB3-A7F4-5AEEFCB060A9}">
      <dsp:nvSpPr>
        <dsp:cNvPr id="0" name=""/>
        <dsp:cNvSpPr/>
      </dsp:nvSpPr>
      <dsp:spPr>
        <a:xfrm>
          <a:off x="97754" y="3126981"/>
          <a:ext cx="872863" cy="554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000" kern="1200"/>
            <a:t>Jockey club CZ</a:t>
          </a:r>
        </a:p>
      </dsp:txBody>
      <dsp:txXfrm>
        <a:off x="97754" y="3126981"/>
        <a:ext cx="872863" cy="554268"/>
      </dsp:txXfrm>
    </dsp:sp>
    <dsp:sp modelId="{93C487CC-941A-4AC4-BF42-41D4B5A83488}">
      <dsp:nvSpPr>
        <dsp:cNvPr id="0" name=""/>
        <dsp:cNvSpPr/>
      </dsp:nvSpPr>
      <dsp:spPr>
        <a:xfrm>
          <a:off x="769" y="3842971"/>
          <a:ext cx="872863" cy="5542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67161A-1451-4CF4-9BCF-501D83BEE5D5}">
      <dsp:nvSpPr>
        <dsp:cNvPr id="0" name=""/>
        <dsp:cNvSpPr/>
      </dsp:nvSpPr>
      <dsp:spPr>
        <a:xfrm>
          <a:off x="97754" y="3935106"/>
          <a:ext cx="872863" cy="554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registration and labeling of </a:t>
          </a:r>
          <a:r>
            <a:rPr lang="cs-CZ" sz="900" kern="1200" dirty="0" smtClean="0"/>
            <a:t>T</a:t>
          </a:r>
          <a:r>
            <a:rPr lang="en-US" sz="900" kern="1200" dirty="0" err="1" smtClean="0"/>
            <a:t>horoughbred</a:t>
          </a:r>
          <a:endParaRPr lang="sk-SK" sz="900" kern="1200"/>
        </a:p>
      </dsp:txBody>
      <dsp:txXfrm>
        <a:off x="97754" y="3935106"/>
        <a:ext cx="872863" cy="554268"/>
      </dsp:txXfrm>
    </dsp:sp>
    <dsp:sp modelId="{E81907FF-5E78-47D2-9D17-7CF183319D77}">
      <dsp:nvSpPr>
        <dsp:cNvPr id="0" name=""/>
        <dsp:cNvSpPr/>
      </dsp:nvSpPr>
      <dsp:spPr>
        <a:xfrm>
          <a:off x="1067602" y="3034845"/>
          <a:ext cx="872863" cy="55426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33093B-8EFA-4191-BF83-594F82F89051}">
      <dsp:nvSpPr>
        <dsp:cNvPr id="0" name=""/>
        <dsp:cNvSpPr/>
      </dsp:nvSpPr>
      <dsp:spPr>
        <a:xfrm>
          <a:off x="1164587" y="3126981"/>
          <a:ext cx="872863" cy="554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err="1" smtClean="0"/>
            <a:t>Czech</a:t>
          </a:r>
          <a:r>
            <a:rPr lang="cs-CZ" sz="1000" kern="1200" dirty="0" smtClean="0"/>
            <a:t> </a:t>
          </a:r>
          <a:r>
            <a:rPr lang="cs-CZ" sz="1000" kern="1200" dirty="0" err="1" smtClean="0"/>
            <a:t>trotting</a:t>
          </a:r>
          <a:r>
            <a:rPr lang="cs-CZ" sz="1000" kern="1200" dirty="0" smtClean="0"/>
            <a:t> </a:t>
          </a:r>
          <a:r>
            <a:rPr lang="cs-CZ" sz="1000" kern="1200" dirty="0" err="1" smtClean="0"/>
            <a:t>association</a:t>
          </a:r>
          <a:endParaRPr lang="sk-SK" sz="1000" kern="1200"/>
        </a:p>
      </dsp:txBody>
      <dsp:txXfrm>
        <a:off x="1164587" y="3126981"/>
        <a:ext cx="872863" cy="554268"/>
      </dsp:txXfrm>
    </dsp:sp>
    <dsp:sp modelId="{CBF09331-A9A9-48B0-8A4B-AEC7BBA8474C}">
      <dsp:nvSpPr>
        <dsp:cNvPr id="0" name=""/>
        <dsp:cNvSpPr/>
      </dsp:nvSpPr>
      <dsp:spPr>
        <a:xfrm>
          <a:off x="1067602" y="3842971"/>
          <a:ext cx="872863" cy="5542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5A26A4-9742-4BEB-B932-53BDEE7CC91C}">
      <dsp:nvSpPr>
        <dsp:cNvPr id="0" name=""/>
        <dsp:cNvSpPr/>
      </dsp:nvSpPr>
      <dsp:spPr>
        <a:xfrm>
          <a:off x="1164587" y="3935106"/>
          <a:ext cx="872863" cy="554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registration and labeling of </a:t>
          </a:r>
          <a:r>
            <a:rPr lang="sk-SK" sz="900" kern="1200" dirty="0" smtClean="0"/>
            <a:t>trotter</a:t>
          </a:r>
          <a:endParaRPr lang="sk-SK" sz="900" kern="1200"/>
        </a:p>
      </dsp:txBody>
      <dsp:txXfrm>
        <a:off x="1164587" y="3935106"/>
        <a:ext cx="872863" cy="554268"/>
      </dsp:txXfrm>
    </dsp:sp>
    <dsp:sp modelId="{BCE77832-5236-4CF2-8ABF-70F2EA658E7D}">
      <dsp:nvSpPr>
        <dsp:cNvPr id="0" name=""/>
        <dsp:cNvSpPr/>
      </dsp:nvSpPr>
      <dsp:spPr>
        <a:xfrm>
          <a:off x="2134434" y="3034845"/>
          <a:ext cx="872863" cy="55426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69002D-FA1A-4853-AFD1-C6B0B12C3A07}">
      <dsp:nvSpPr>
        <dsp:cNvPr id="0" name=""/>
        <dsp:cNvSpPr/>
      </dsp:nvSpPr>
      <dsp:spPr>
        <a:xfrm>
          <a:off x="2231419" y="3126981"/>
          <a:ext cx="872863" cy="554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900" kern="1200"/>
            <a:t>Association of horse breeders federation</a:t>
          </a:r>
        </a:p>
      </dsp:txBody>
      <dsp:txXfrm>
        <a:off x="2231419" y="3126981"/>
        <a:ext cx="872863" cy="554268"/>
      </dsp:txXfrm>
    </dsp:sp>
    <dsp:sp modelId="{21DA0A99-F014-4FA8-9EF6-7A60C49F228A}">
      <dsp:nvSpPr>
        <dsp:cNvPr id="0" name=""/>
        <dsp:cNvSpPr/>
      </dsp:nvSpPr>
      <dsp:spPr>
        <a:xfrm>
          <a:off x="2134434" y="3842971"/>
          <a:ext cx="872863" cy="5542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A1FA3-8F0B-43CA-A52B-413CA9B7BEC5}">
      <dsp:nvSpPr>
        <dsp:cNvPr id="0" name=""/>
        <dsp:cNvSpPr/>
      </dsp:nvSpPr>
      <dsp:spPr>
        <a:xfrm>
          <a:off x="2231419" y="3935106"/>
          <a:ext cx="872863" cy="554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000" kern="1200"/>
            <a:t>orders of stud books</a:t>
          </a:r>
        </a:p>
      </dsp:txBody>
      <dsp:txXfrm>
        <a:off x="2231419" y="3935106"/>
        <a:ext cx="872863" cy="554268"/>
      </dsp:txXfrm>
    </dsp:sp>
    <dsp:sp modelId="{3ABD4F52-9746-4AF4-BEF6-773619E4E87D}">
      <dsp:nvSpPr>
        <dsp:cNvPr id="0" name=""/>
        <dsp:cNvSpPr/>
      </dsp:nvSpPr>
      <dsp:spPr>
        <a:xfrm>
          <a:off x="3201267" y="3034845"/>
          <a:ext cx="872863" cy="55426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A5CF7C-AB3C-4B3C-B7B3-81D648DB7B8F}">
      <dsp:nvSpPr>
        <dsp:cNvPr id="0" name=""/>
        <dsp:cNvSpPr/>
      </dsp:nvSpPr>
      <dsp:spPr>
        <a:xfrm>
          <a:off x="3298252" y="3126981"/>
          <a:ext cx="872863" cy="554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err="1" smtClean="0"/>
            <a:t>National</a:t>
          </a:r>
          <a:r>
            <a:rPr lang="cs-CZ" sz="900" kern="1200" dirty="0" smtClean="0"/>
            <a:t> Stud </a:t>
          </a:r>
          <a:r>
            <a:rPr lang="cs-CZ" sz="900" kern="1200" dirty="0" err="1" smtClean="0"/>
            <a:t>Farm</a:t>
          </a:r>
          <a:r>
            <a:rPr lang="cs-CZ" sz="900" kern="1200" dirty="0" smtClean="0"/>
            <a:t> Kladruby nad Labem </a:t>
          </a:r>
          <a:endParaRPr lang="sk-SK" sz="900" kern="1200"/>
        </a:p>
      </dsp:txBody>
      <dsp:txXfrm>
        <a:off x="3298252" y="3126981"/>
        <a:ext cx="872863" cy="554268"/>
      </dsp:txXfrm>
    </dsp:sp>
    <dsp:sp modelId="{F2AF6273-9E41-44F0-A27D-BDFCF17AFC84}">
      <dsp:nvSpPr>
        <dsp:cNvPr id="0" name=""/>
        <dsp:cNvSpPr/>
      </dsp:nvSpPr>
      <dsp:spPr>
        <a:xfrm>
          <a:off x="3201267" y="3842971"/>
          <a:ext cx="872863" cy="5542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9688E-E484-4212-B4D1-3C0519BFD2C7}">
      <dsp:nvSpPr>
        <dsp:cNvPr id="0" name=""/>
        <dsp:cNvSpPr/>
      </dsp:nvSpPr>
      <dsp:spPr>
        <a:xfrm>
          <a:off x="3298252" y="3935106"/>
          <a:ext cx="872863" cy="554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000" kern="1200"/>
            <a:t>central register of horses in CZ</a:t>
          </a:r>
        </a:p>
      </dsp:txBody>
      <dsp:txXfrm>
        <a:off x="3298252" y="3935106"/>
        <a:ext cx="872863" cy="554268"/>
      </dsp:txXfrm>
    </dsp:sp>
    <dsp:sp modelId="{5A556BD4-5C24-4AB2-ABFA-C4CB4683C127}">
      <dsp:nvSpPr>
        <dsp:cNvPr id="0" name=""/>
        <dsp:cNvSpPr/>
      </dsp:nvSpPr>
      <dsp:spPr>
        <a:xfrm>
          <a:off x="4268099" y="3034845"/>
          <a:ext cx="872863" cy="55426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4D1D15-7EF4-4CDC-BF7F-18A814F06320}">
      <dsp:nvSpPr>
        <dsp:cNvPr id="0" name=""/>
        <dsp:cNvSpPr/>
      </dsp:nvSpPr>
      <dsp:spPr>
        <a:xfrm>
          <a:off x="4365084" y="3126981"/>
          <a:ext cx="872863" cy="554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000" kern="1200"/>
            <a:t>Breeding association</a:t>
          </a:r>
        </a:p>
      </dsp:txBody>
      <dsp:txXfrm>
        <a:off x="4365084" y="3126981"/>
        <a:ext cx="872863" cy="554268"/>
      </dsp:txXfrm>
    </dsp:sp>
    <dsp:sp modelId="{D4AE2495-2510-49D8-B4AA-272A5B6DF7BE}">
      <dsp:nvSpPr>
        <dsp:cNvPr id="0" name=""/>
        <dsp:cNvSpPr/>
      </dsp:nvSpPr>
      <dsp:spPr>
        <a:xfrm>
          <a:off x="4268099" y="3842971"/>
          <a:ext cx="872863" cy="5542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4EB61-A2AE-485F-921B-CE9FBAF266E9}">
      <dsp:nvSpPr>
        <dsp:cNvPr id="0" name=""/>
        <dsp:cNvSpPr/>
      </dsp:nvSpPr>
      <dsp:spPr>
        <a:xfrm>
          <a:off x="4365084" y="3935106"/>
          <a:ext cx="872863" cy="554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000" kern="1200"/>
            <a:t>orders of stud books</a:t>
          </a:r>
        </a:p>
      </dsp:txBody>
      <dsp:txXfrm>
        <a:off x="4365084" y="3935106"/>
        <a:ext cx="872863" cy="554268"/>
      </dsp:txXfrm>
    </dsp:sp>
    <dsp:sp modelId="{0EEEB8AC-6995-47F2-89D1-56BD785513EB}">
      <dsp:nvSpPr>
        <dsp:cNvPr id="0" name=""/>
        <dsp:cNvSpPr/>
      </dsp:nvSpPr>
      <dsp:spPr>
        <a:xfrm>
          <a:off x="5334932" y="3034845"/>
          <a:ext cx="872863" cy="55426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1B43E7-B82F-4DF0-9DB3-A6471FFDE347}">
      <dsp:nvSpPr>
        <dsp:cNvPr id="0" name=""/>
        <dsp:cNvSpPr/>
      </dsp:nvSpPr>
      <dsp:spPr>
        <a:xfrm>
          <a:off x="5431917" y="3126981"/>
          <a:ext cx="872863" cy="554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000" kern="1200"/>
            <a:t>National Stud Farms</a:t>
          </a:r>
        </a:p>
      </dsp:txBody>
      <dsp:txXfrm>
        <a:off x="5431917" y="3126981"/>
        <a:ext cx="872863" cy="554268"/>
      </dsp:txXfrm>
    </dsp:sp>
    <dsp:sp modelId="{BF0981CE-508A-4426-8913-F124FDC9E773}">
      <dsp:nvSpPr>
        <dsp:cNvPr id="0" name=""/>
        <dsp:cNvSpPr/>
      </dsp:nvSpPr>
      <dsp:spPr>
        <a:xfrm>
          <a:off x="5334932" y="3842971"/>
          <a:ext cx="872863" cy="5542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25745-004C-4E9B-8183-D27190C96596}">
      <dsp:nvSpPr>
        <dsp:cNvPr id="0" name=""/>
        <dsp:cNvSpPr/>
      </dsp:nvSpPr>
      <dsp:spPr>
        <a:xfrm>
          <a:off x="5431917" y="3935106"/>
          <a:ext cx="872863" cy="5542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000" kern="1200"/>
            <a:t>stations of sires</a:t>
          </a:r>
        </a:p>
      </dsp:txBody>
      <dsp:txXfrm>
        <a:off x="5431917" y="3935106"/>
        <a:ext cx="872863" cy="5542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2. 5. 2013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2. 5. 2013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2. 5. 2013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419225" y="738187"/>
          <a:ext cx="6305550" cy="5381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Prezentácia na obrazovke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Snímka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Elmora</dc:creator>
  <cp:lastModifiedBy>User</cp:lastModifiedBy>
  <cp:revision>1</cp:revision>
  <dcterms:created xsi:type="dcterms:W3CDTF">2013-05-02T20:02:13Z</dcterms:created>
  <dcterms:modified xsi:type="dcterms:W3CDTF">2013-05-02T20:03:20Z</dcterms:modified>
</cp:coreProperties>
</file>