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logo_prezentac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http://ipm.zf.mendelu.cz/rs/obrazek.pl?id=20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572125"/>
            <a:ext cx="6683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Obrázek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5572125"/>
            <a:ext cx="1492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2892425" y="142875"/>
            <a:ext cx="335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/>
              <a:t>Sportovní rybolov</a:t>
            </a:r>
          </a:p>
        </p:txBody>
      </p:sp>
      <p:sp>
        <p:nvSpPr>
          <p:cNvPr id="2054" name="TextovéPole 6"/>
          <p:cNvSpPr txBox="1">
            <a:spLocks noChangeArrowheads="1"/>
          </p:cNvSpPr>
          <p:nvPr/>
        </p:nvSpPr>
        <p:spPr bwMode="auto">
          <a:xfrm>
            <a:off x="2392363" y="4714875"/>
            <a:ext cx="435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/>
              <a:t>prof. Ing. Petr Spurný, CSc</a:t>
            </a:r>
            <a:r>
              <a:rPr lang="cs-CZ" dirty="0" smtClean="0"/>
              <a:t>., Ing. Radim </a:t>
            </a:r>
            <a:r>
              <a:rPr lang="cs-CZ" dirty="0" err="1" smtClean="0"/>
              <a:t>Maloň</a:t>
            </a:r>
            <a:endParaRPr lang="cs-CZ" dirty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3143250"/>
            <a:ext cx="6553200" cy="1357313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cs-CZ" sz="2400" dirty="0" smtClean="0"/>
              <a:t>rybářské </a:t>
            </a:r>
            <a:r>
              <a:rPr lang="cs-CZ" sz="2400" dirty="0" smtClean="0"/>
              <a:t>potřeby používané k lovu, technika </a:t>
            </a:r>
            <a:r>
              <a:rPr lang="cs-CZ" sz="2400" dirty="0" smtClean="0"/>
              <a:t>lovu</a:t>
            </a:r>
            <a:endParaRPr lang="cs-CZ" sz="24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5800" y="1500188"/>
            <a:ext cx="7772400" cy="1143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4400"/>
              </a:lnSpc>
              <a:tabLst>
                <a:tab pos="1422400" algn="l"/>
                <a:tab pos="21336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Metody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sportovního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rybolovu</a:t>
            </a:r>
            <a:endParaRPr lang="cs-CZ" altLang="zh-CN" sz="36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4400"/>
              </a:lnSpc>
              <a:tabLst>
                <a:tab pos="1422400" algn="l"/>
                <a:tab pos="2133600" algn="l"/>
              </a:tabLst>
            </a:pPr>
            <a:r>
              <a:rPr lang="cs-CZ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 a přívlač</a:t>
            </a:r>
            <a:endParaRPr lang="en-US" altLang="zh-CN" sz="36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36800"/>
            <a:ext cx="5422900" cy="698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92500"/>
            <a:ext cx="5727700" cy="5969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6500" y="4356100"/>
            <a:ext cx="2540000" cy="23749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800" y="279400"/>
            <a:ext cx="5143500" cy="208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Blank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Uhlíkový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délka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3.30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nejčastěji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2.1m-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2.75m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Rukojeť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Klasická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smekací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naviják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8800" y="3225800"/>
            <a:ext cx="3848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Revolverová,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zobcovitá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multiplikátor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58800" y="4419600"/>
            <a:ext cx="14351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8100" algn="l"/>
              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Očka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Jednopatková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Dvoupatková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965200"/>
            <a:ext cx="1511300" cy="1752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100" y="965200"/>
            <a:ext cx="1511300" cy="1752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0" y="3708400"/>
            <a:ext cx="1409700" cy="1892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900" y="965200"/>
            <a:ext cx="1485900" cy="17526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7000" y="3708400"/>
            <a:ext cx="1714500" cy="18923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5969000"/>
            <a:ext cx="269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Průměr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0,14mm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0,50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mm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58800" y="241300"/>
            <a:ext cx="59182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NAVIJÁK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Velmi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kvalitní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smekací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nebo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multiplikátor,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velikost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6000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22300" y="3187700"/>
            <a:ext cx="10668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VLASEC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Monofilní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937000" y="3810000"/>
            <a:ext cx="952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Splétaný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3771900"/>
            <a:ext cx="4343400" cy="2908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400" y="3771900"/>
            <a:ext cx="4051300" cy="2895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0" y="1041400"/>
            <a:ext cx="1460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TROLLING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447800" y="1930400"/>
            <a:ext cx="5740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Nástraha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tažena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lodí,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nejčastěji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moře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sladké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vody.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3700" y="2870200"/>
            <a:ext cx="2489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Velikost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ryb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800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kg,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cca.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0" y="2438400"/>
            <a:ext cx="3530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Tuňáci,mečouni, barakudy, kranasi…..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57300"/>
            <a:ext cx="6515100" cy="698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2984500"/>
            <a:ext cx="1409700" cy="1676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00" y="2984500"/>
            <a:ext cx="1511300" cy="1676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9300" y="2984500"/>
            <a:ext cx="1676400" cy="1651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900" y="5359400"/>
            <a:ext cx="1460500" cy="1397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0300" y="5359400"/>
            <a:ext cx="1371600" cy="1397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800" y="241300"/>
            <a:ext cx="66548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Silný,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výkonný,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kratší,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délky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1.65m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2,3m,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velmi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speciální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konstrukce.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Očka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většinou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kladková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58800" y="2120900"/>
            <a:ext cx="60452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NAVIJÁK</a:t>
            </a:r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Většinou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multiplikátor,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mořské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speciály.</a:t>
            </a:r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Odolné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vůči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slané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vodě,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mimořádně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výkonné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odolné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převody.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22300" y="4775200"/>
            <a:ext cx="4533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651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VLASEC</a:t>
            </a:r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Většinou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monofilní,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průměr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0.30mm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0,80mm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4775200" cy="19685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283200"/>
            <a:ext cx="2019300" cy="1435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9100" y="3276600"/>
            <a:ext cx="3479800" cy="3441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2600" y="279400"/>
            <a:ext cx="48895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ECHOLOTY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Ideální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pomocník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trollingu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vertikálním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jiggingu.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mapuje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profil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hloubku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zobrazuje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výskyt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ryb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GPS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3400" y="2362200"/>
            <a:ext cx="2400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Sonda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ultrazvukové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vlny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29000" y="2374900"/>
            <a:ext cx="13970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200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kHz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60°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kHz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90°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81100"/>
            <a:ext cx="2755900" cy="812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1181100"/>
            <a:ext cx="3048000" cy="787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628900"/>
            <a:ext cx="3352800" cy="685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100" y="2628900"/>
            <a:ext cx="1816100" cy="698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924300"/>
            <a:ext cx="2832100" cy="7239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1100" y="3924300"/>
            <a:ext cx="1181100" cy="7112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5283200"/>
            <a:ext cx="1752600" cy="13335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3100" y="4965700"/>
            <a:ext cx="952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Streamery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58800" y="254000"/>
            <a:ext cx="3581400" cy="121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NÁSTRAHY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Nepřeberné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množství,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přírodní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umělé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Woblery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82600" y="2362200"/>
            <a:ext cx="2501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Třpytky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rotační,plandavky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58800" y="3657600"/>
            <a:ext cx="1625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Gumové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nástrahy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4419600"/>
            <a:ext cx="2222500" cy="1244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5727700"/>
            <a:ext cx="5638800" cy="990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100" y="4356100"/>
            <a:ext cx="1612900" cy="23241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11500" y="1866900"/>
            <a:ext cx="2527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Japonská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metoda,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Shimano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454400" y="2146300"/>
            <a:ext cx="1828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(Obdoba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pilkrování)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104900" y="2692400"/>
            <a:ext cx="6540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Vláčíme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sloupci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hladině-především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moře-poměrně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rychle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28700" y="3238500"/>
            <a:ext cx="6692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Mimořádné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nároky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vybavení!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Většina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běžné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produkce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nevydrží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zátěž!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057400" y="3797300"/>
            <a:ext cx="4622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Kvalitní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smekací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navijáky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multipolikátory.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44800" y="1041400"/>
            <a:ext cx="3035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VERTIKÁLNÍ JIGGING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res_banner_03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63" y="785813"/>
            <a:ext cx="32162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ogolink_cz_C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538" y="5357813"/>
            <a:ext cx="6638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ovéPole 5"/>
          <p:cNvSpPr txBox="1">
            <a:spLocks noChangeArrowheads="1"/>
          </p:cNvSpPr>
          <p:nvPr/>
        </p:nvSpPr>
        <p:spPr bwMode="auto">
          <a:xfrm>
            <a:off x="168275" y="4429125"/>
            <a:ext cx="88090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i="1"/>
              <a:t>Tato publikace je spolufinancována z Evropského sociálního fondu a státního rozpočtu České republiky. </a:t>
            </a:r>
            <a:endParaRPr lang="cs-CZ" sz="1400"/>
          </a:p>
          <a:p>
            <a:pPr algn="ctr"/>
            <a:r>
              <a:rPr lang="cs-CZ" sz="1400" i="1"/>
              <a:t>Byla vydána za podpory projektu OP VK CZ.1.07/2.2.00/28.0302 Inovace studijních programů AF a ZF MENDELU </a:t>
            </a:r>
          </a:p>
          <a:p>
            <a:pPr algn="ctr"/>
            <a:r>
              <a:rPr lang="cs-CZ" sz="1400" i="1"/>
              <a:t>směřující k vytvoření mezioborové integrace</a:t>
            </a:r>
            <a:endParaRPr lang="cs-CZ" sz="1400"/>
          </a:p>
          <a:p>
            <a:pPr algn="ctr"/>
            <a:endParaRPr lang="cs-CZ" sz="1600"/>
          </a:p>
        </p:txBody>
      </p:sp>
      <p:sp>
        <p:nvSpPr>
          <p:cNvPr id="2050" name="AutoShape 2" descr="Výsledek obrázku pro zavážecí l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41700" y="1041400"/>
            <a:ext cx="1816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31800" y="1930400"/>
            <a:ext cx="8115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Lov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ryb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umělé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mušky,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kdy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umělou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mušku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dopravujeme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pomocímuškařského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prutu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25600" y="2209800"/>
            <a:ext cx="5715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energie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těžké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muškařské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požadovanévzdálenosti.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01800" y="3670300"/>
            <a:ext cx="3149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tekoucích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vodách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01800" y="3937000"/>
            <a:ext cx="4991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stojatých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vodách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jezerní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29000" y="3009900"/>
            <a:ext cx="1638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Dělení muškaření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701800" y="4546600"/>
            <a:ext cx="14224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Suchá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Mokrá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Nymfa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701800" y="5346700"/>
            <a:ext cx="1016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Dráždidla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2500"/>
            <a:ext cx="5918200" cy="3060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800" y="228600"/>
            <a:ext cx="2794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POČÁTKY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8800" y="927100"/>
            <a:ext cx="4610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První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zmínky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řecké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rukopisy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přes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2000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staré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58800" y="1397000"/>
            <a:ext cx="61087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Makedoňané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uvazovali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kousek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vlny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ptačího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háček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Římané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později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přenesli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Británie,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lov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lososů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Temži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1496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prví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skutečná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kniha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háčky,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Julian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Berner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Anglie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kolébka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muškaření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8800" y="2946400"/>
            <a:ext cx="4610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pol.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20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století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klasici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Skues,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Halford,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Sayver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64000"/>
            <a:ext cx="6934200" cy="24892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2600" y="1435100"/>
            <a:ext cx="4229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Délka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2,20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4,5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(pruty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lososů)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2600" y="1981200"/>
            <a:ext cx="7620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Současnost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uhlík,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korková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rukojeť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ocelovým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šroubením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hadovitá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očka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prutu,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84200" y="2260600"/>
            <a:ext cx="2794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koncové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naváděcí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vložkami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82600" y="2806700"/>
            <a:ext cx="1524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Stopy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30,5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58800" y="228600"/>
            <a:ext cx="673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58800" y="571500"/>
            <a:ext cx="3505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Vývoj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obdobný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jako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ostatních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prutů.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3416300"/>
            <a:ext cx="3835400" cy="3009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16300"/>
            <a:ext cx="4483100" cy="30226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800" y="1308100"/>
            <a:ext cx="73533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Lehký,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vyvážený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celek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prutem,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kvalitní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dobrou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brzdou,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většinou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převod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1:1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Velikosti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2/3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až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12/13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58800" y="228600"/>
            <a:ext cx="1066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NAVIJÁK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4495800"/>
            <a:ext cx="2260600" cy="2120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900" y="4495800"/>
            <a:ext cx="2908300" cy="21209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4495800"/>
            <a:ext cx="2260600" cy="2146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8800" y="3251200"/>
            <a:ext cx="58420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Příklad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číslo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AFTMA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160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grains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rozmezí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152-168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grains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Hmotnost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prvních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9,1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muškařské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šňůry!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Čím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vyšší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číslo,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tím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těžší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šňůra.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8800" y="228600"/>
            <a:ext cx="901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ŠŇŮRA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58800" y="647700"/>
            <a:ext cx="7239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elmi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důležitá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funkce,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revoluce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lety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umělá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hmota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PVC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Kategorie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58800" y="1447800"/>
            <a:ext cx="75184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klasifikace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AFTMA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klasifikace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muškařských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podle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jejich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hmotnosti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dalších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charakteristik,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vyvinuta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American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Fishing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Tackle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Manufactures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Association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společnost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amerických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výrobců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rybářského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vybavení.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AFTM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až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14,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58800" y="2654300"/>
            <a:ext cx="5638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Speciálníjednotky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hmotnosti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64,8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0648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400" y="2628900"/>
            <a:ext cx="1828800" cy="17399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628900"/>
            <a:ext cx="1828800" cy="17399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600" y="4572000"/>
            <a:ext cx="3327400" cy="2146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8500" y="4597400"/>
            <a:ext cx="850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Nástavec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8800" y="304800"/>
            <a:ext cx="7721600" cy="265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63500" algn="l"/>
                <a:tab pos="101600" algn="l"/>
              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DALŠÍ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CHARAKTERISTIKY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3500" algn="l"/>
                <a:tab pos="1016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Double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Taper</a:t>
            </a:r>
          </a:p>
          <a:p>
            <a:pPr>
              <a:lnSpc>
                <a:spcPts val="2100"/>
              </a:lnSpc>
              <a:tabLst>
                <a:tab pos="63500" algn="l"/>
                <a:tab pos="1016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Weight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Forward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nejsilnější,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největší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hmotnost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soustředěna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prvních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</a:t>
            </a:r>
          </a:p>
          <a:p>
            <a:pPr>
              <a:lnSpc>
                <a:spcPts val="2100"/>
              </a:lnSpc>
              <a:tabLst>
                <a:tab pos="63500" algn="l"/>
                <a:tab pos="1016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Line-nepoužívá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pouze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jako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podklad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Long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Belly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prodloužené</a:t>
            </a:r>
          </a:p>
          <a:p>
            <a:pPr>
              <a:lnSpc>
                <a:spcPts val="2100"/>
              </a:lnSpc>
              <a:tabLst>
                <a:tab pos="635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břicho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mezi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WF</a:t>
            </a:r>
          </a:p>
          <a:p>
            <a:pPr>
              <a:lnSpc>
                <a:spcPts val="2100"/>
              </a:lnSpc>
              <a:tabLst>
                <a:tab pos="63500" algn="l"/>
                <a:tab pos="1016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Triangle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Taper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hlava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zužuje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celé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délce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Shooting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Taper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střelná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šňůra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3500" algn="l"/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Backing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244600"/>
            <a:ext cx="1244600" cy="1041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1257300"/>
            <a:ext cx="1397000" cy="1003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0" y="1257300"/>
            <a:ext cx="1536700" cy="1041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500" y="1257300"/>
            <a:ext cx="1524000" cy="1028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4300" y="2451100"/>
            <a:ext cx="1397000" cy="889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9500" y="2413000"/>
            <a:ext cx="1244600" cy="9779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0900" y="2413000"/>
            <a:ext cx="1384300" cy="9525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100" y="4635500"/>
            <a:ext cx="2108200" cy="20828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4660900"/>
            <a:ext cx="2679700" cy="20193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6000" y="3848100"/>
            <a:ext cx="1028700" cy="28575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8500" y="3594100"/>
            <a:ext cx="7429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Jepice,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pošvatky,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bleživci,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chrostíci,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pakomáři,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tiplice,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muchnice,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mravenci,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vážky,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šídla……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58800" y="241300"/>
            <a:ext cx="75057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UMĚLÉ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Umělé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mušky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napodobují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různý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hmyz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různá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vývojová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stadia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hmyzu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dráždidla.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98500" y="4305300"/>
            <a:ext cx="508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Vesta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149600" y="4381500"/>
            <a:ext cx="901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Podběrák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248400" y="44577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Holinky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33800" y="1041400"/>
            <a:ext cx="1231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PŘÍVLAČ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98500" y="2374900"/>
            <a:ext cx="7581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927100" algn="l"/>
              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Taženíumělé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nástrahy,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která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nejčastěji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imituje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rybičku,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vodním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sloupcems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cílem</a:t>
            </a:r>
          </a:p>
          <a:p>
            <a:pPr>
              <a:lnSpc>
                <a:spcPts val="2100"/>
              </a:lnSpc>
              <a:tabLst>
                <a:tab pos="927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vydráždit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predátorak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útoku,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následně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jej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zaseknout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zdolat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33500" y="4140200"/>
            <a:ext cx="64643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095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Dělení přívlače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095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Klasická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přívlač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tekoucích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stojatých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vodách</a:t>
            </a:r>
          </a:p>
          <a:p>
            <a:pPr>
              <a:lnSpc>
                <a:spcPts val="2100"/>
              </a:lnSpc>
              <a:tabLst>
                <a:tab pos="2095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Trolling</a:t>
            </a:r>
          </a:p>
          <a:p>
            <a:pPr>
              <a:lnSpc>
                <a:spcPts val="2100"/>
              </a:lnSpc>
              <a:tabLst>
                <a:tab pos="2095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Vertikální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jigging-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japonská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metoda-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propagace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společností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Shimano</a:t>
            </a:r>
          </a:p>
          <a:p>
            <a:pPr>
              <a:lnSpc>
                <a:spcPts val="2100"/>
              </a:lnSpc>
              <a:tabLst>
                <a:tab pos="2095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Klasická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přívlač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tekoucích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stojatých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vobách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583</Words>
  <Application>Microsoft Office PowerPoint</Application>
  <PresentationFormat>Předvádění na obrazovce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Office Theme</vt:lpstr>
      <vt:lpstr>rybářské potřeby používané k lovu, technika lovu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Jencek</cp:lastModifiedBy>
  <cp:revision>4</cp:revision>
  <dcterms:created xsi:type="dcterms:W3CDTF">2006-08-16T00:00:00Z</dcterms:created>
  <dcterms:modified xsi:type="dcterms:W3CDTF">2015-07-16T11:28:36Z</dcterms:modified>
</cp:coreProperties>
</file>