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48" r:id="rId2"/>
  </p:sldMasterIdLst>
  <p:notesMasterIdLst>
    <p:notesMasterId r:id="rId19"/>
  </p:notesMasterIdLst>
  <p:handoutMasterIdLst>
    <p:handoutMasterId r:id="rId20"/>
  </p:handoutMasterIdLst>
  <p:sldIdLst>
    <p:sldId id="383" r:id="rId3"/>
    <p:sldId id="385" r:id="rId4"/>
    <p:sldId id="386" r:id="rId5"/>
    <p:sldId id="387" r:id="rId6"/>
    <p:sldId id="382" r:id="rId7"/>
    <p:sldId id="378" r:id="rId8"/>
    <p:sldId id="396" r:id="rId9"/>
    <p:sldId id="405" r:id="rId10"/>
    <p:sldId id="406" r:id="rId11"/>
    <p:sldId id="407" r:id="rId12"/>
    <p:sldId id="408" r:id="rId13"/>
    <p:sldId id="409" r:id="rId14"/>
    <p:sldId id="411" r:id="rId15"/>
    <p:sldId id="412" r:id="rId16"/>
    <p:sldId id="380" r:id="rId17"/>
    <p:sldId id="379" r:id="rId18"/>
  </p:sldIdLst>
  <p:sldSz cx="9144000" cy="6858000" type="screen4x3"/>
  <p:notesSz cx="6807200" cy="9939338"/>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1500" b="1" kern="1200">
        <a:solidFill>
          <a:schemeClr val="tx1"/>
        </a:solidFill>
        <a:latin typeface="Arial" charset="0"/>
        <a:ea typeface="+mn-ea"/>
        <a:cs typeface="+mn-cs"/>
      </a:defRPr>
    </a:lvl1pPr>
    <a:lvl2pPr marL="457200" algn="l" rtl="0" fontAlgn="base">
      <a:spcBef>
        <a:spcPct val="0"/>
      </a:spcBef>
      <a:spcAft>
        <a:spcPct val="0"/>
      </a:spcAft>
      <a:defRPr sz="1500" b="1" kern="1200">
        <a:solidFill>
          <a:schemeClr val="tx1"/>
        </a:solidFill>
        <a:latin typeface="Arial" charset="0"/>
        <a:ea typeface="+mn-ea"/>
        <a:cs typeface="+mn-cs"/>
      </a:defRPr>
    </a:lvl2pPr>
    <a:lvl3pPr marL="914400" algn="l" rtl="0" fontAlgn="base">
      <a:spcBef>
        <a:spcPct val="0"/>
      </a:spcBef>
      <a:spcAft>
        <a:spcPct val="0"/>
      </a:spcAft>
      <a:defRPr sz="1500" b="1" kern="1200">
        <a:solidFill>
          <a:schemeClr val="tx1"/>
        </a:solidFill>
        <a:latin typeface="Arial" charset="0"/>
        <a:ea typeface="+mn-ea"/>
        <a:cs typeface="+mn-cs"/>
      </a:defRPr>
    </a:lvl3pPr>
    <a:lvl4pPr marL="1371600" algn="l" rtl="0" fontAlgn="base">
      <a:spcBef>
        <a:spcPct val="0"/>
      </a:spcBef>
      <a:spcAft>
        <a:spcPct val="0"/>
      </a:spcAft>
      <a:defRPr sz="1500" b="1" kern="1200">
        <a:solidFill>
          <a:schemeClr val="tx1"/>
        </a:solidFill>
        <a:latin typeface="Arial" charset="0"/>
        <a:ea typeface="+mn-ea"/>
        <a:cs typeface="+mn-cs"/>
      </a:defRPr>
    </a:lvl4pPr>
    <a:lvl5pPr marL="1828800" algn="l" rtl="0" fontAlgn="base">
      <a:spcBef>
        <a:spcPct val="0"/>
      </a:spcBef>
      <a:spcAft>
        <a:spcPct val="0"/>
      </a:spcAft>
      <a:defRPr sz="1500" b="1" kern="1200">
        <a:solidFill>
          <a:schemeClr val="tx1"/>
        </a:solidFill>
        <a:latin typeface="Arial" charset="0"/>
        <a:ea typeface="+mn-ea"/>
        <a:cs typeface="+mn-cs"/>
      </a:defRPr>
    </a:lvl5pPr>
    <a:lvl6pPr marL="2286000" algn="l" defTabSz="914400" rtl="0" eaLnBrk="1" latinLnBrk="0" hangingPunct="1">
      <a:defRPr sz="1500" b="1" kern="1200">
        <a:solidFill>
          <a:schemeClr val="tx1"/>
        </a:solidFill>
        <a:latin typeface="Arial" charset="0"/>
        <a:ea typeface="+mn-ea"/>
        <a:cs typeface="+mn-cs"/>
      </a:defRPr>
    </a:lvl6pPr>
    <a:lvl7pPr marL="2743200" algn="l" defTabSz="914400" rtl="0" eaLnBrk="1" latinLnBrk="0" hangingPunct="1">
      <a:defRPr sz="1500" b="1" kern="1200">
        <a:solidFill>
          <a:schemeClr val="tx1"/>
        </a:solidFill>
        <a:latin typeface="Arial" charset="0"/>
        <a:ea typeface="+mn-ea"/>
        <a:cs typeface="+mn-cs"/>
      </a:defRPr>
    </a:lvl7pPr>
    <a:lvl8pPr marL="3200400" algn="l" defTabSz="914400" rtl="0" eaLnBrk="1" latinLnBrk="0" hangingPunct="1">
      <a:defRPr sz="1500" b="1" kern="1200">
        <a:solidFill>
          <a:schemeClr val="tx1"/>
        </a:solidFill>
        <a:latin typeface="Arial" charset="0"/>
        <a:ea typeface="+mn-ea"/>
        <a:cs typeface="+mn-cs"/>
      </a:defRPr>
    </a:lvl8pPr>
    <a:lvl9pPr marL="3657600" algn="l" defTabSz="914400" rtl="0" eaLnBrk="1" latinLnBrk="0" hangingPunct="1">
      <a:defRPr sz="1500" b="1"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410697"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99FF33"/>
    <a:srgbClr val="CCFFCC"/>
    <a:srgbClr val="FF0000"/>
    <a:srgbClr val="CC0000"/>
    <a:srgbClr val="FF3300"/>
    <a:srgbClr val="CC3300"/>
    <a:srgbClr val="FFCCFF"/>
    <a:srgbClr val="EAEA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4553" autoAdjust="0"/>
    <p:restoredTop sz="94660"/>
  </p:normalViewPr>
  <p:slideViewPr>
    <p:cSldViewPr snapToGrid="0">
      <p:cViewPr varScale="1">
        <p:scale>
          <a:sx n="74" d="100"/>
          <a:sy n="74" d="100"/>
        </p:scale>
        <p:origin x="-1506" y="-90"/>
      </p:cViewPr>
      <p:guideLst>
        <p:guide orient="horz" pos="406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7" d="100"/>
          <a:sy n="57" d="100"/>
        </p:scale>
        <p:origin x="-1764" y="-78"/>
      </p:cViewPr>
      <p:guideLst>
        <p:guide orient="horz" pos="3131"/>
        <p:guide pos="214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052763" y="9467850"/>
            <a:ext cx="773112" cy="260350"/>
          </a:xfrm>
          <a:prstGeom prst="rect">
            <a:avLst/>
          </a:prstGeom>
          <a:noFill/>
          <a:ln w="12699">
            <a:noFill/>
            <a:miter lim="800000"/>
            <a:headEnd/>
            <a:tailEnd/>
          </a:ln>
          <a:effectLst/>
        </p:spPr>
        <p:txBody>
          <a:bodyPr wrap="none" lIns="91361" tIns="46512" rIns="91361" bIns="46512">
            <a:spAutoFit/>
          </a:bodyPr>
          <a:lstStyle/>
          <a:p>
            <a:pPr algn="ctr" defTabSz="894138" eaLnBrk="0" hangingPunct="0">
              <a:lnSpc>
                <a:spcPct val="90000"/>
              </a:lnSpc>
              <a:defRPr/>
            </a:pPr>
            <a:r>
              <a:rPr lang="en-US" sz="1200" b="0" dirty="0"/>
              <a:t>Page </a:t>
            </a:r>
            <a:fld id="{87DE4BC3-4127-4014-8517-CBFAFC8D6A25}" type="slidenum">
              <a:rPr lang="en-US" sz="1200" b="0"/>
              <a:pPr algn="ctr" defTabSz="894138" eaLnBrk="0" hangingPunct="0">
                <a:lnSpc>
                  <a:spcPct val="90000"/>
                </a:lnSpc>
                <a:defRPr/>
              </a:pPr>
              <a:t>‹#›</a:t>
            </a:fld>
            <a:endParaRPr lang="en-US" sz="1200" b="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060700" y="9467850"/>
            <a:ext cx="773113" cy="260350"/>
          </a:xfrm>
          <a:prstGeom prst="rect">
            <a:avLst/>
          </a:prstGeom>
          <a:noFill/>
          <a:ln w="12699">
            <a:noFill/>
            <a:miter lim="800000"/>
            <a:headEnd/>
            <a:tailEnd/>
          </a:ln>
          <a:effectLst/>
        </p:spPr>
        <p:txBody>
          <a:bodyPr wrap="none" lIns="91361" tIns="46512" rIns="91361" bIns="46512">
            <a:spAutoFit/>
          </a:bodyPr>
          <a:lstStyle/>
          <a:p>
            <a:pPr algn="ctr" defTabSz="894138" eaLnBrk="0" hangingPunct="0">
              <a:lnSpc>
                <a:spcPct val="90000"/>
              </a:lnSpc>
              <a:defRPr/>
            </a:pPr>
            <a:r>
              <a:rPr lang="en-US" sz="1200" b="0" dirty="0"/>
              <a:t>Page </a:t>
            </a:r>
            <a:fld id="{E10D8593-2FFF-4869-B541-C3058D13717A}" type="slidenum">
              <a:rPr lang="en-US" sz="1200" b="0"/>
              <a:pPr algn="ctr" defTabSz="894138" eaLnBrk="0" hangingPunct="0">
                <a:lnSpc>
                  <a:spcPct val="90000"/>
                </a:lnSpc>
                <a:defRPr/>
              </a:pPr>
              <a:t>‹#›</a:t>
            </a:fld>
            <a:endParaRPr lang="en-US" sz="1200" b="0" dirty="0"/>
          </a:p>
        </p:txBody>
      </p:sp>
      <p:sp>
        <p:nvSpPr>
          <p:cNvPr id="27651" name="Rectangle 3"/>
          <p:cNvSpPr>
            <a:spLocks noGrp="1" noRot="1" noChangeAspect="1" noChangeArrowheads="1" noTextEdit="1"/>
          </p:cNvSpPr>
          <p:nvPr>
            <p:ph type="sldImg" idx="2"/>
          </p:nvPr>
        </p:nvSpPr>
        <p:spPr bwMode="auto">
          <a:xfrm>
            <a:off x="920750" y="746125"/>
            <a:ext cx="4967288" cy="3725863"/>
          </a:xfrm>
          <a:prstGeom prst="rect">
            <a:avLst/>
          </a:prstGeom>
          <a:noFill/>
          <a:ln w="12699">
            <a:solidFill>
              <a:schemeClr val="tx1"/>
            </a:solidFill>
            <a:miter lim="800000"/>
            <a:headEnd/>
            <a:tailEnd/>
          </a:ln>
        </p:spPr>
      </p:sp>
      <p:sp>
        <p:nvSpPr>
          <p:cNvPr id="2052" name="Rectangle 4"/>
          <p:cNvSpPr>
            <a:spLocks noGrp="1" noChangeArrowheads="1"/>
          </p:cNvSpPr>
          <p:nvPr>
            <p:ph type="body" sz="quarter" idx="3"/>
          </p:nvPr>
        </p:nvSpPr>
        <p:spPr bwMode="auto">
          <a:xfrm>
            <a:off x="906463" y="4721225"/>
            <a:ext cx="4994275" cy="4473575"/>
          </a:xfrm>
          <a:prstGeom prst="rect">
            <a:avLst/>
          </a:prstGeom>
          <a:noFill/>
          <a:ln w="12699">
            <a:noFill/>
            <a:miter lim="800000"/>
            <a:headEnd/>
            <a:tailEnd/>
          </a:ln>
          <a:effectLst/>
        </p:spPr>
        <p:txBody>
          <a:bodyPr vert="horz" wrap="square" lIns="94686" tIns="48174" rIns="94686" bIns="48174"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defTabSz="903288" rtl="0" eaLnBrk="0" fontAlgn="base" hangingPunct="0">
      <a:lnSpc>
        <a:spcPct val="90000"/>
      </a:lnSpc>
      <a:spcBef>
        <a:spcPct val="40000"/>
      </a:spcBef>
      <a:spcAft>
        <a:spcPct val="0"/>
      </a:spcAft>
      <a:defRPr sz="1100" kern="1200">
        <a:solidFill>
          <a:schemeClr val="tx1"/>
        </a:solidFill>
        <a:latin typeface="Arial" charset="0"/>
        <a:ea typeface="+mn-ea"/>
        <a:cs typeface="+mn-cs"/>
      </a:defRPr>
    </a:lvl1pPr>
    <a:lvl2pPr marL="452438" algn="l" defTabSz="903288" rtl="0" eaLnBrk="0" fontAlgn="base" hangingPunct="0">
      <a:lnSpc>
        <a:spcPct val="90000"/>
      </a:lnSpc>
      <a:spcBef>
        <a:spcPct val="40000"/>
      </a:spcBef>
      <a:spcAft>
        <a:spcPct val="0"/>
      </a:spcAft>
      <a:defRPr sz="1100" kern="1200">
        <a:solidFill>
          <a:schemeClr val="tx1"/>
        </a:solidFill>
        <a:latin typeface="Arial" charset="0"/>
        <a:ea typeface="+mn-ea"/>
        <a:cs typeface="+mn-cs"/>
      </a:defRPr>
    </a:lvl2pPr>
    <a:lvl3pPr marL="903288" algn="l" defTabSz="903288" rtl="0" eaLnBrk="0" fontAlgn="base" hangingPunct="0">
      <a:lnSpc>
        <a:spcPct val="90000"/>
      </a:lnSpc>
      <a:spcBef>
        <a:spcPct val="40000"/>
      </a:spcBef>
      <a:spcAft>
        <a:spcPct val="0"/>
      </a:spcAft>
      <a:defRPr sz="1100" kern="1200">
        <a:solidFill>
          <a:schemeClr val="tx1"/>
        </a:solidFill>
        <a:latin typeface="Arial" charset="0"/>
        <a:ea typeface="+mn-ea"/>
        <a:cs typeface="+mn-cs"/>
      </a:defRPr>
    </a:lvl3pPr>
    <a:lvl4pPr marL="1355725" algn="l" defTabSz="903288" rtl="0" eaLnBrk="0" fontAlgn="base" hangingPunct="0">
      <a:lnSpc>
        <a:spcPct val="90000"/>
      </a:lnSpc>
      <a:spcBef>
        <a:spcPct val="40000"/>
      </a:spcBef>
      <a:spcAft>
        <a:spcPct val="0"/>
      </a:spcAft>
      <a:defRPr sz="1100" kern="1200">
        <a:solidFill>
          <a:schemeClr val="tx1"/>
        </a:solidFill>
        <a:latin typeface="Arial" charset="0"/>
        <a:ea typeface="+mn-ea"/>
        <a:cs typeface="+mn-cs"/>
      </a:defRPr>
    </a:lvl4pPr>
    <a:lvl5pPr marL="1806575" algn="l" defTabSz="903288" rtl="0" eaLnBrk="0" fontAlgn="base" hangingPunct="0">
      <a:lnSpc>
        <a:spcPct val="90000"/>
      </a:lnSpc>
      <a:spcBef>
        <a:spcPct val="40000"/>
      </a:spcBef>
      <a:spcAft>
        <a:spcPct val="0"/>
      </a:spcAft>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925513" y="746125"/>
            <a:ext cx="4968875" cy="3727450"/>
          </a:xfrm>
          <a:ln/>
        </p:spPr>
      </p:sp>
      <p:sp>
        <p:nvSpPr>
          <p:cNvPr id="30722" name="Rectangle 3"/>
          <p:cNvSpPr>
            <a:spLocks noGrp="1" noChangeArrowheads="1"/>
          </p:cNvSpPr>
          <p:nvPr>
            <p:ph type="body" idx="1"/>
          </p:nvPr>
        </p:nvSpPr>
        <p:spPr>
          <a:xfrm>
            <a:off x="682625" y="4722813"/>
            <a:ext cx="5441950" cy="4470400"/>
          </a:xfrm>
          <a:noFill/>
          <a:ln w="9525"/>
        </p:spPr>
        <p:txBody>
          <a:bodyPr lIns="95671" tIns="47835" rIns="95671" bIns="47835"/>
          <a:lstStyle/>
          <a:p>
            <a:pPr marL="201613" indent="-201613" defTabSz="812800" eaLnBrk="1" hangingPunct="1">
              <a:spcBef>
                <a:spcPct val="0"/>
              </a:spcBef>
              <a:buFontTx/>
              <a:buAutoNum type="arabicPeriod"/>
            </a:pP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a:xfrm>
            <a:off x="919163" y="744538"/>
            <a:ext cx="4970462" cy="3727450"/>
          </a:xfrm>
          <a:ln/>
        </p:spPr>
      </p:sp>
      <p:sp>
        <p:nvSpPr>
          <p:cNvPr id="468995" name="Notes Placeholder 2"/>
          <p:cNvSpPr>
            <a:spLocks noGrp="1"/>
          </p:cNvSpPr>
          <p:nvPr>
            <p:ph type="body" idx="1"/>
          </p:nvPr>
        </p:nvSpPr>
        <p:spPr>
          <a:xfrm>
            <a:off x="681038" y="4721225"/>
            <a:ext cx="5445125" cy="4473575"/>
          </a:xfrm>
          <a:noFill/>
          <a:ln w="9525"/>
        </p:spPr>
        <p:txBody>
          <a:bodyPr lIns="92378" tIns="46189" rIns="92378" bIns="46189"/>
          <a:lstStyle/>
          <a:p>
            <a:pPr defTabSz="914400"/>
            <a:endParaRPr lang="cs-CZ" smtClean="0"/>
          </a:p>
        </p:txBody>
      </p:sp>
      <p:sp>
        <p:nvSpPr>
          <p:cNvPr id="468996" name="Slide Number Placeholder 3"/>
          <p:cNvSpPr txBox="1">
            <a:spLocks noGrp="1"/>
          </p:cNvSpPr>
          <p:nvPr/>
        </p:nvSpPr>
        <p:spPr bwMode="auto">
          <a:xfrm>
            <a:off x="3856038" y="9440863"/>
            <a:ext cx="2949575" cy="496887"/>
          </a:xfrm>
          <a:prstGeom prst="rect">
            <a:avLst/>
          </a:prstGeom>
          <a:noFill/>
          <a:ln w="9525">
            <a:noFill/>
            <a:miter lim="800000"/>
            <a:headEnd/>
            <a:tailEnd/>
          </a:ln>
        </p:spPr>
        <p:txBody>
          <a:bodyPr lIns="92378" tIns="46189" rIns="92378" bIns="46189" anchor="b"/>
          <a:lstStyle/>
          <a:p>
            <a:pPr algn="r" defTabSz="922338"/>
            <a:fld id="{9EA8E63C-1993-4C3D-A439-E7BD3BD21572}" type="slidenum">
              <a:rPr lang="zh-CN" altLang="en-US" sz="1200" b="0">
                <a:cs typeface="Arial" charset="0"/>
              </a:rPr>
              <a:pPr algn="r" defTabSz="922338"/>
              <a:t>13</a:t>
            </a:fld>
            <a:endParaRPr lang="en-US" altLang="zh-CN" sz="1200" b="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Rot="1" noChangeAspect="1" noChangeArrowheads="1" noTextEdit="1"/>
          </p:cNvSpPr>
          <p:nvPr>
            <p:ph type="sldImg"/>
          </p:nvPr>
        </p:nvSpPr>
        <p:spPr>
          <a:xfrm>
            <a:off x="920750" y="746125"/>
            <a:ext cx="4965700" cy="3725863"/>
          </a:xfrm>
          <a:ln/>
        </p:spPr>
      </p:sp>
      <p:sp>
        <p:nvSpPr>
          <p:cNvPr id="420866" name="Rectangle 3"/>
          <p:cNvSpPr>
            <a:spLocks noGrp="1" noChangeArrowheads="1"/>
          </p:cNvSpPr>
          <p:nvPr>
            <p:ph type="body" idx="1"/>
          </p:nvPr>
        </p:nvSpPr>
        <p:spPr>
          <a:xfrm>
            <a:off x="681038" y="4721225"/>
            <a:ext cx="5445125" cy="4471988"/>
          </a:xfrm>
          <a:noFill/>
          <a:ln w="9525"/>
        </p:spPr>
        <p:txBody>
          <a:bodyPr lIns="95690" tIns="47845" rIns="95690" bIns="47845"/>
          <a:lstStyle/>
          <a:p>
            <a:pPr defTabSz="882650" eaLnBrk="1" hangingPunct="1">
              <a:spcBef>
                <a:spcPct val="0"/>
              </a:spcBef>
            </a:pP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Rot="1" noChangeAspect="1" noChangeArrowheads="1" noTextEdit="1"/>
          </p:cNvSpPr>
          <p:nvPr>
            <p:ph type="sldImg"/>
          </p:nvPr>
        </p:nvSpPr>
        <p:spPr>
          <a:xfrm>
            <a:off x="923925" y="744538"/>
            <a:ext cx="4970463" cy="3729037"/>
          </a:xfrm>
          <a:ln/>
        </p:spPr>
      </p:sp>
      <p:sp>
        <p:nvSpPr>
          <p:cNvPr id="428034" name="Rectangle 3"/>
          <p:cNvSpPr>
            <a:spLocks noGrp="1" noChangeArrowheads="1"/>
          </p:cNvSpPr>
          <p:nvPr>
            <p:ph type="body" idx="1"/>
          </p:nvPr>
        </p:nvSpPr>
        <p:spPr>
          <a:xfrm>
            <a:off x="682625" y="4722813"/>
            <a:ext cx="5441950" cy="4471987"/>
          </a:xfrm>
          <a:noFill/>
          <a:ln w="9525"/>
        </p:spPr>
        <p:txBody>
          <a:bodyPr lIns="95681" tIns="47840" rIns="95681" bIns="47840"/>
          <a:lstStyle/>
          <a:p>
            <a:pPr marL="220663" indent="-220663" defTabSz="882650" eaLnBrk="1" hangingPunct="1">
              <a:buFontTx/>
              <a:buAutoNum type="arabicPeriod"/>
            </a:pP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Rot="1" noChangeAspect="1" noChangeArrowheads="1" noTextEdit="1"/>
          </p:cNvSpPr>
          <p:nvPr>
            <p:ph type="sldImg"/>
          </p:nvPr>
        </p:nvSpPr>
        <p:spPr>
          <a:xfrm>
            <a:off x="919163" y="744538"/>
            <a:ext cx="4970462" cy="3729037"/>
          </a:xfrm>
          <a:ln/>
        </p:spPr>
      </p:sp>
      <p:sp>
        <p:nvSpPr>
          <p:cNvPr id="430082" name="Rectangle 3"/>
          <p:cNvSpPr>
            <a:spLocks noGrp="1" noChangeArrowheads="1"/>
          </p:cNvSpPr>
          <p:nvPr>
            <p:ph type="body" idx="1"/>
          </p:nvPr>
        </p:nvSpPr>
        <p:spPr>
          <a:xfrm>
            <a:off x="906463" y="4722813"/>
            <a:ext cx="4994275" cy="4473575"/>
          </a:xfrm>
          <a:noFill/>
          <a:ln w="9525"/>
        </p:spPr>
        <p:txBody>
          <a:bodyPr lIns="95767" tIns="48724" rIns="95767" bIns="48724"/>
          <a:lstStyle/>
          <a:p>
            <a:pPr marL="0" lvl="1" eaLnBrk="1" hangingPunct="1"/>
            <a:r>
              <a:rPr lang="en-US" smtClean="0"/>
              <a:t>Aero Image 1 – Fly By Wire (ARJ21 / B787)</a:t>
            </a:r>
          </a:p>
          <a:p>
            <a:pPr marL="0" lvl="1" eaLnBrk="1" hangingPunct="1"/>
            <a:r>
              <a:rPr lang="en-US" smtClean="0"/>
              <a:t>Aero Image 2 – FADEC (Engine Controls for FADEC supported by Brno team</a:t>
            </a:r>
          </a:p>
          <a:p>
            <a:pPr marL="0" lvl="1" eaLnBrk="1" hangingPunct="1"/>
            <a:r>
              <a:rPr lang="en-US" smtClean="0"/>
              <a:t>Aero Image 3 - </a:t>
            </a:r>
            <a:r>
              <a:rPr lang="cs-CZ" smtClean="0"/>
              <a:t>Laseref VI Inertial Navigation System released during the month of Dec, 09 : Aero E&amp;T group at Brno / CZ as part of Global G&amp;N team has significantly contributed to successful completion of Laseref VI Inertial Navigation System by performing SW and system V&amp;V activities and managed to finish project according to baseline schedule. With a good Partner value index rating of 7.85 out of 9, team at Brno had built capabilities to support complex functions, improved productivity and supplier oversight rating process initiated as well</a:t>
            </a:r>
            <a:endParaRPr lang="en-US" smtClean="0"/>
          </a:p>
          <a:p>
            <a:pPr marL="0" lvl="1" eaLnBrk="1" hangingPunct="1"/>
            <a:endParaRPr lang="en-US" smtClean="0"/>
          </a:p>
          <a:p>
            <a:pPr marL="0" lvl="1" eaLnBrk="1" hangingPunct="1"/>
            <a:endParaRPr lang="en-US" smtClean="0"/>
          </a:p>
          <a:p>
            <a:pPr marL="0" lvl="1" eaLnBrk="1" hangingPunct="1"/>
            <a:r>
              <a:rPr lang="en-US" smtClean="0"/>
              <a:t>ACS Image 1 - </a:t>
            </a:r>
            <a:r>
              <a:rPr lang="cs-CZ" b="1" smtClean="0"/>
              <a:t>Water Heater Accessory Module (WHAM) OKTS was granted on September 3rd</a:t>
            </a:r>
            <a:r>
              <a:rPr lang="cs-CZ" smtClean="0"/>
              <a:t>: ECC Engineering group at Brno / CZ as part of Combustion NA was involved in entire NPI Phase 2 – Phase 5 product development of WHAM hardware and software, including implementation of Modbus communication protocol, meeting OKTS key goal of FPY of 96%.</a:t>
            </a:r>
            <a:endParaRPr lang="en-US" sz="1700" smtClean="0"/>
          </a:p>
          <a:p>
            <a:pPr marL="0" lvl="1" eaLnBrk="1" hangingPunct="1"/>
            <a:endParaRPr lang="en-US" smtClean="0"/>
          </a:p>
          <a:p>
            <a:pPr marL="0" lvl="1" eaLnBrk="1" hangingPunct="1"/>
            <a:r>
              <a:rPr lang="en-US" smtClean="0"/>
              <a:t>ACS Image 2 - </a:t>
            </a:r>
            <a:r>
              <a:rPr lang="cs-CZ" b="1" smtClean="0"/>
              <a:t>MF74 bypass mixing valve OKTS was granted on August 26th in Mosbach factory (Germany), </a:t>
            </a:r>
            <a:r>
              <a:rPr lang="cs-CZ" smtClean="0"/>
              <a:t>FPY of 100% </a:t>
            </a:r>
            <a:endParaRPr lang="en-US" sz="1700" smtClean="0"/>
          </a:p>
          <a:p>
            <a:pPr eaLnBrk="1" hangingPunct="1"/>
            <a:r>
              <a:rPr lang="cs-CZ" smtClean="0"/>
              <a:t>ECC WCEU Engineering group at Brno / CZ as part of Water Controls was involved in entire NPI Phase 2 – Phase 4 product development of bypass mixing valve. </a:t>
            </a:r>
            <a:r>
              <a:rPr lang="en-GB" smtClean="0"/>
              <a:t>The key design advantage incorporated in this new product involves more compact, simple, robust &amp; proven design </a:t>
            </a:r>
          </a:p>
          <a:p>
            <a:pPr eaLnBrk="1" hangingPunct="1"/>
            <a:endParaRPr lang="en-GB" smtClean="0"/>
          </a:p>
          <a:p>
            <a:pPr eaLnBrk="1" hangingPunct="1"/>
            <a:r>
              <a:rPr lang="en-GB" smtClean="0"/>
              <a:t>ACS Image 3 - </a:t>
            </a:r>
            <a:r>
              <a:rPr lang="cs-CZ" b="1" smtClean="0"/>
              <a:t>Delta IAQ (Indoor Air Quality) OKTS was granted on June 30th, 2009-08-26</a:t>
            </a:r>
            <a:r>
              <a:rPr lang="cs-CZ" smtClean="0"/>
              <a:t> : ECC Engineering group at Brno / CZ as part of Homes NA was involved in entire IPDS Phase 2 – Phase 5 product development of Version 3: Thermostat Delta IAQ software upgrade incorporating some of the advanced &amp; new features into the product meeting OKTS milestone on schedule and meeting FPY of 98.3% </a:t>
            </a:r>
            <a:endParaRPr lang="en-US" sz="1500" smtClean="0"/>
          </a:p>
          <a:p>
            <a:pPr eaLnBrk="1" hangingPunct="1"/>
            <a:endParaRPr lang="en-GB" smtClean="0"/>
          </a:p>
          <a:p>
            <a:pPr eaLnBrk="1" hangingPunct="1"/>
            <a:r>
              <a:rPr lang="en-US" sz="1700" smtClean="0"/>
              <a:t>ACS Image 4 - </a:t>
            </a:r>
            <a:r>
              <a:rPr lang="en-GB" b="1" smtClean="0"/>
              <a:t>Zelix (SATURN OS #’s) – Low torque, sprint return Direct coupled actuator (DCA) with 3 &amp; 5 Nm actuator OKTS was granted on July 20</a:t>
            </a:r>
            <a:r>
              <a:rPr lang="en-GB" b="1" baseline="30000" smtClean="0"/>
              <a:t>th</a:t>
            </a:r>
            <a:r>
              <a:rPr lang="en-GB" b="1" smtClean="0"/>
              <a:t>, 2009</a:t>
            </a:r>
            <a:r>
              <a:rPr lang="en-GB" smtClean="0"/>
              <a:t> : ECC Engineering group at Brno / CZ as part of Buildings NA was involved in entire IPDS phases from Phase 1 to Phase 5 along with North America engineering group with key involvement in Mechanical Engineering concepts, electronic, software and mechanical accessories design meeting OKTS key goal of FPY of 97%. The key design advantage incorporated in this new product involves more compact, simple, robust &amp; proven design with focus on low cost reusing components from earlier version.</a:t>
            </a:r>
          </a:p>
          <a:p>
            <a:pPr eaLnBrk="1" hangingPunct="1"/>
            <a:r>
              <a:rPr lang="en-US" sz="1500" smtClean="0"/>
              <a:t>ACS Image 5 - </a:t>
            </a:r>
            <a:r>
              <a:rPr lang="cs-CZ" b="1" smtClean="0"/>
              <a:t>Gas Valve OKTS expected during the month of Jan,10</a:t>
            </a:r>
            <a:r>
              <a:rPr lang="cs-CZ" smtClean="0"/>
              <a:t> : ECC Engineering group at Brno / CZ as part of Combustion Controls NA was involved in one of the key Combustion NA project „VanHalen“ and it replaces outdated version of the gas valve with gas/air ration regulator. Reuse of parts from existing European version of the product is expected to decrease development cycle time dramatically &amp; CQ test programme was successfuly finished recently – test memo was granted. FQ samples were produced and testing is underway now. </a:t>
            </a:r>
            <a:endParaRPr lang="en-US" smtClean="0"/>
          </a:p>
          <a:p>
            <a:pPr eaLnBrk="1" hangingPunct="1"/>
            <a:endParaRPr lang="en-US" sz="1500" smtClean="0"/>
          </a:p>
          <a:p>
            <a:pPr eaLnBrk="1" hangingPunct="1"/>
            <a:endParaRPr lang="en-US" sz="1700" smtClean="0"/>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Rot="1" noChangeAspect="1" noChangeArrowheads="1" noTextEdit="1"/>
          </p:cNvSpPr>
          <p:nvPr>
            <p:ph type="sldImg"/>
          </p:nvPr>
        </p:nvSpPr>
        <p:spPr>
          <a:xfrm>
            <a:off x="925513" y="746125"/>
            <a:ext cx="4970462" cy="3727450"/>
          </a:xfrm>
          <a:ln/>
        </p:spPr>
      </p:sp>
      <p:sp>
        <p:nvSpPr>
          <p:cNvPr id="434178" name="Rectangle 3"/>
          <p:cNvSpPr>
            <a:spLocks noGrp="1" noChangeArrowheads="1"/>
          </p:cNvSpPr>
          <p:nvPr>
            <p:ph type="body" idx="1"/>
          </p:nvPr>
        </p:nvSpPr>
        <p:spPr>
          <a:xfrm>
            <a:off x="682625" y="4722813"/>
            <a:ext cx="5441950" cy="4470400"/>
          </a:xfrm>
          <a:noFill/>
          <a:ln w="9525"/>
        </p:spPr>
        <p:txBody>
          <a:bodyPr lIns="95671" tIns="47835" rIns="95671" bIns="47835"/>
          <a:lstStyle/>
          <a:p>
            <a:pPr marL="209550" indent="-209550" defTabSz="842963">
              <a:spcBef>
                <a:spcPct val="0"/>
              </a:spcBef>
              <a:buFontTx/>
              <a:buAutoNum type="arabicPeriod"/>
            </a:pP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xfrm>
            <a:off x="919163" y="744538"/>
            <a:ext cx="4970462" cy="3727450"/>
          </a:xfrm>
          <a:ln/>
        </p:spPr>
      </p:sp>
      <p:sp>
        <p:nvSpPr>
          <p:cNvPr id="458755" name="Notes Placeholder 2"/>
          <p:cNvSpPr>
            <a:spLocks noGrp="1"/>
          </p:cNvSpPr>
          <p:nvPr>
            <p:ph type="body" idx="1"/>
          </p:nvPr>
        </p:nvSpPr>
        <p:spPr>
          <a:xfrm>
            <a:off x="681038" y="4721225"/>
            <a:ext cx="5445125" cy="4473575"/>
          </a:xfrm>
          <a:noFill/>
          <a:ln w="9525"/>
        </p:spPr>
        <p:txBody>
          <a:bodyPr lIns="92378" tIns="46189" rIns="92378" bIns="46189"/>
          <a:lstStyle/>
          <a:p>
            <a:pPr defTabSz="914400"/>
            <a:r>
              <a:rPr lang="cs-CZ" dirty="0" smtClean="0"/>
              <a:t>Popsat</a:t>
            </a:r>
            <a:r>
              <a:rPr lang="cs-CZ" baseline="0" dirty="0" smtClean="0"/>
              <a:t>, co je to vlastně turbodmychadlo, k čemu slouží a co umožňuje..</a:t>
            </a:r>
            <a:endParaRPr lang="cs-CZ" dirty="0" smtClean="0"/>
          </a:p>
        </p:txBody>
      </p:sp>
      <p:sp>
        <p:nvSpPr>
          <p:cNvPr id="458756" name="Slide Number Placeholder 3"/>
          <p:cNvSpPr txBox="1">
            <a:spLocks noGrp="1"/>
          </p:cNvSpPr>
          <p:nvPr/>
        </p:nvSpPr>
        <p:spPr bwMode="auto">
          <a:xfrm>
            <a:off x="3856038" y="9440863"/>
            <a:ext cx="2949575" cy="496887"/>
          </a:xfrm>
          <a:prstGeom prst="rect">
            <a:avLst/>
          </a:prstGeom>
          <a:noFill/>
          <a:ln w="9525">
            <a:noFill/>
            <a:miter lim="800000"/>
            <a:headEnd/>
            <a:tailEnd/>
          </a:ln>
        </p:spPr>
        <p:txBody>
          <a:bodyPr lIns="92378" tIns="46189" rIns="92378" bIns="46189" anchor="b"/>
          <a:lstStyle/>
          <a:p>
            <a:pPr algn="r" defTabSz="922338"/>
            <a:fld id="{63DF7784-DA0F-42A2-9F34-D75930E2ECD4}" type="slidenum">
              <a:rPr lang="zh-CN" altLang="en-US" sz="1200" b="0">
                <a:cs typeface="Arial" charset="0"/>
              </a:rPr>
              <a:pPr algn="r" defTabSz="922338"/>
              <a:t>8</a:t>
            </a:fld>
            <a:endParaRPr lang="en-US" altLang="zh-CN" sz="1200" b="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a:xfrm>
            <a:off x="919163" y="744538"/>
            <a:ext cx="4970462" cy="3727450"/>
          </a:xfrm>
          <a:ln/>
        </p:spPr>
      </p:sp>
      <p:sp>
        <p:nvSpPr>
          <p:cNvPr id="460803" name="Notes Placeholder 2"/>
          <p:cNvSpPr>
            <a:spLocks noGrp="1"/>
          </p:cNvSpPr>
          <p:nvPr>
            <p:ph type="body" idx="1"/>
          </p:nvPr>
        </p:nvSpPr>
        <p:spPr>
          <a:xfrm>
            <a:off x="681038" y="4721225"/>
            <a:ext cx="5445125" cy="4473575"/>
          </a:xfrm>
          <a:noFill/>
          <a:ln w="9525"/>
        </p:spPr>
        <p:txBody>
          <a:bodyPr lIns="92378" tIns="46189" rIns="92378" bIns="46189"/>
          <a:lstStyle/>
          <a:p>
            <a:pPr defTabSz="914400"/>
            <a:r>
              <a:rPr lang="cs-CZ" dirty="0" smtClean="0"/>
              <a:t>Popsat kde sídlíme (Slatina</a:t>
            </a:r>
            <a:r>
              <a:rPr lang="cs-CZ" baseline="0" dirty="0" smtClean="0"/>
              <a:t>, Technologický park)</a:t>
            </a:r>
            <a:endParaRPr lang="cs-CZ" dirty="0" smtClean="0"/>
          </a:p>
        </p:txBody>
      </p:sp>
      <p:sp>
        <p:nvSpPr>
          <p:cNvPr id="460804" name="Slide Number Placeholder 3"/>
          <p:cNvSpPr txBox="1">
            <a:spLocks noGrp="1"/>
          </p:cNvSpPr>
          <p:nvPr/>
        </p:nvSpPr>
        <p:spPr bwMode="auto">
          <a:xfrm>
            <a:off x="3856038" y="9440863"/>
            <a:ext cx="2949575" cy="496887"/>
          </a:xfrm>
          <a:prstGeom prst="rect">
            <a:avLst/>
          </a:prstGeom>
          <a:noFill/>
          <a:ln w="9525">
            <a:noFill/>
            <a:miter lim="800000"/>
            <a:headEnd/>
            <a:tailEnd/>
          </a:ln>
        </p:spPr>
        <p:txBody>
          <a:bodyPr lIns="92378" tIns="46189" rIns="92378" bIns="46189" anchor="b"/>
          <a:lstStyle/>
          <a:p>
            <a:pPr algn="r" defTabSz="922338"/>
            <a:fld id="{6F510259-288B-4B76-947E-506D52C20433}" type="slidenum">
              <a:rPr lang="zh-CN" altLang="en-US" sz="1200" b="0">
                <a:cs typeface="Arial" charset="0"/>
              </a:rPr>
              <a:pPr algn="r" defTabSz="922338"/>
              <a:t>9</a:t>
            </a:fld>
            <a:endParaRPr lang="en-US" altLang="zh-CN" sz="1200" b="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a:xfrm>
            <a:off x="919163" y="744538"/>
            <a:ext cx="4970462" cy="3727450"/>
          </a:xfrm>
          <a:ln/>
        </p:spPr>
      </p:sp>
      <p:sp>
        <p:nvSpPr>
          <p:cNvPr id="463875" name="Notes Placeholder 2"/>
          <p:cNvSpPr>
            <a:spLocks noGrp="1"/>
          </p:cNvSpPr>
          <p:nvPr>
            <p:ph type="body" idx="1"/>
          </p:nvPr>
        </p:nvSpPr>
        <p:spPr>
          <a:xfrm>
            <a:off x="681038" y="4721225"/>
            <a:ext cx="5445125" cy="4900613"/>
          </a:xfrm>
          <a:noFill/>
          <a:ln w="9525"/>
        </p:spPr>
        <p:txBody>
          <a:bodyPr lIns="92378" tIns="46189" rIns="92378" bIns="46189"/>
          <a:lstStyle/>
          <a:p>
            <a:pPr defTabSz="914400" eaLnBrk="1" hangingPunct="1"/>
            <a:r>
              <a:rPr lang="en-US" sz="1000" smtClean="0"/>
              <a:t>We cover from Brno all shown aspects of product development  phases.</a:t>
            </a:r>
          </a:p>
          <a:p>
            <a:pPr defTabSz="914400" eaLnBrk="1" hangingPunct="1">
              <a:buFontTx/>
              <a:buChar char="•"/>
            </a:pPr>
            <a:r>
              <a:rPr lang="en-US" sz="1000" smtClean="0"/>
              <a:t>We have </a:t>
            </a:r>
            <a:r>
              <a:rPr lang="en-US" sz="1000" u="sng" smtClean="0"/>
              <a:t>application engineering</a:t>
            </a:r>
            <a:r>
              <a:rPr lang="en-US" sz="1000" smtClean="0"/>
              <a:t> group covering all the launches for customers shown right. So engineering which is done after business is nominated to us from customer </a:t>
            </a:r>
          </a:p>
          <a:p>
            <a:pPr defTabSz="914400" eaLnBrk="1" hangingPunct="1">
              <a:buFontTx/>
              <a:buChar char="•"/>
            </a:pPr>
            <a:r>
              <a:rPr lang="en-US" sz="1000" smtClean="0"/>
              <a:t>Then we have also we call </a:t>
            </a:r>
            <a:r>
              <a:rPr lang="en-US" sz="1000" u="sng" smtClean="0"/>
              <a:t>Product lines &amp; fundamentals </a:t>
            </a:r>
            <a:r>
              <a:rPr lang="en-US" sz="1000" smtClean="0"/>
              <a:t>this Eng. organization  built from so called product engineers are working on pre application faces of product so on new product development in line with agreed technology roadmaps and strategy to serve future customers. Brno has  especially focus on Gasoline turbochargers and Large VNT for on off highway  CV application.</a:t>
            </a:r>
          </a:p>
          <a:p>
            <a:pPr defTabSz="914400" eaLnBrk="1" hangingPunct="1">
              <a:buFontTx/>
              <a:buChar char="•"/>
            </a:pPr>
            <a:r>
              <a:rPr lang="en-US" sz="1000" smtClean="0"/>
              <a:t>We have also </a:t>
            </a:r>
            <a:r>
              <a:rPr lang="en-US" sz="1000" u="sng" smtClean="0"/>
              <a:t>advance technology</a:t>
            </a:r>
            <a:r>
              <a:rPr lang="en-US" sz="1000" smtClean="0"/>
              <a:t> group which focuses on future product  concept development prior it goes to product lines  and later application engineering. We also have incorporated in that group kind of self operating product line called </a:t>
            </a:r>
            <a:r>
              <a:rPr lang="en-US" sz="1000" u="sng" smtClean="0"/>
              <a:t>“Motorsport” </a:t>
            </a:r>
            <a:r>
              <a:rPr lang="en-US" sz="1000" smtClean="0"/>
              <a:t>where we are designing and actually building turbos for Audi race cars for famous 24hours Le Mans races and recently we won also similar contract with PSA </a:t>
            </a:r>
          </a:p>
          <a:p>
            <a:pPr defTabSz="914400" eaLnBrk="1" hangingPunct="1">
              <a:buFontTx/>
              <a:buChar char="•"/>
            </a:pPr>
            <a:r>
              <a:rPr lang="en-US" sz="1000" smtClean="0"/>
              <a:t>Then we have  </a:t>
            </a:r>
            <a:r>
              <a:rPr lang="en-US" sz="1000" u="sng" smtClean="0"/>
              <a:t>design and structure Engineering </a:t>
            </a:r>
            <a:r>
              <a:rPr lang="en-US" sz="1000" smtClean="0"/>
              <a:t>group and you will se detail presentation later. This group is basically shared in all phases of engineering and some designers are fully collocated with either application or product development engineering groups based on recent needs and workload.</a:t>
            </a:r>
          </a:p>
          <a:p>
            <a:pPr defTabSz="914400" eaLnBrk="1" hangingPunct="1">
              <a:buFontTx/>
              <a:buChar char="•"/>
            </a:pPr>
            <a:r>
              <a:rPr lang="en-US" sz="1000" smtClean="0"/>
              <a:t>Strong part of our engineering is of coarse </a:t>
            </a:r>
            <a:r>
              <a:rPr lang="en-US" sz="1000" u="sng" smtClean="0"/>
              <a:t>laboratory </a:t>
            </a:r>
            <a:r>
              <a:rPr lang="en-US" sz="1000" smtClean="0"/>
              <a:t>you will tour later. 15 Engine dyno cells, 7 Gas  stands and  2 shakers with instrumentation workshop. Lab is running 7*24hours with so called HOS.  </a:t>
            </a:r>
          </a:p>
          <a:p>
            <a:pPr defTabSz="914400" eaLnBrk="1" hangingPunct="1">
              <a:buFontTx/>
              <a:buChar char="•"/>
            </a:pPr>
            <a:r>
              <a:rPr lang="en-US" sz="1000" smtClean="0"/>
              <a:t>This year we still have in same  building also </a:t>
            </a:r>
            <a:r>
              <a:rPr lang="en-US" sz="1000" u="sng" smtClean="0"/>
              <a:t>prototype shop </a:t>
            </a:r>
            <a:r>
              <a:rPr lang="en-US" sz="1000" smtClean="0"/>
              <a:t>but this is going to be changed as of Feb 2011 to Bucharest Manufacturing plant for mainly logistic, and procurement reason. Basically plant with its infrastructure,  organization can provide better services then from smaller in scale  development center </a:t>
            </a:r>
          </a:p>
          <a:p>
            <a:pPr defTabSz="914400" eaLnBrk="1" hangingPunct="1">
              <a:buFontTx/>
              <a:buChar char="•"/>
            </a:pPr>
            <a:r>
              <a:rPr lang="en-US" sz="1000" smtClean="0"/>
              <a:t>Then last but not least very important part of org is Product assurance and post test analyses where we analyze turbos returned from field and also after our tests. This is important part of our function as this way we have direct access to data from field so we can learn out of those react quickly in solution and learning for future.</a:t>
            </a:r>
          </a:p>
          <a:p>
            <a:pPr defTabSz="914400" eaLnBrk="1" hangingPunct="1"/>
            <a:endParaRPr lang="en-US" sz="1000" smtClean="0"/>
          </a:p>
          <a:p>
            <a:pPr defTabSz="914400" eaLnBrk="1" hangingPunct="1"/>
            <a:r>
              <a:rPr lang="en-US" sz="1000" smtClean="0"/>
              <a:t>      </a:t>
            </a:r>
          </a:p>
        </p:txBody>
      </p:sp>
      <p:sp>
        <p:nvSpPr>
          <p:cNvPr id="463876" name="Slide Number Placeholder 3"/>
          <p:cNvSpPr txBox="1">
            <a:spLocks noGrp="1"/>
          </p:cNvSpPr>
          <p:nvPr/>
        </p:nvSpPr>
        <p:spPr bwMode="auto">
          <a:xfrm>
            <a:off x="3856038" y="9440863"/>
            <a:ext cx="2949575" cy="496887"/>
          </a:xfrm>
          <a:prstGeom prst="rect">
            <a:avLst/>
          </a:prstGeom>
          <a:noFill/>
          <a:ln w="9525">
            <a:noFill/>
            <a:miter lim="800000"/>
            <a:headEnd/>
            <a:tailEnd/>
          </a:ln>
        </p:spPr>
        <p:txBody>
          <a:bodyPr lIns="92378" tIns="46189" rIns="92378" bIns="46189" anchor="b"/>
          <a:lstStyle/>
          <a:p>
            <a:pPr algn="r" defTabSz="922338"/>
            <a:fld id="{89373776-B70E-4C34-B42E-011B0A1B0A0C}" type="slidenum">
              <a:rPr lang="zh-CN" altLang="en-US" sz="1200" b="0">
                <a:cs typeface="Arial" charset="0"/>
              </a:rPr>
              <a:pPr algn="r" defTabSz="922338"/>
              <a:t>11</a:t>
            </a:fld>
            <a:endParaRPr lang="en-US" altLang="zh-CN" sz="1200" b="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a:xfrm>
            <a:off x="919163" y="744538"/>
            <a:ext cx="4970462" cy="3727450"/>
          </a:xfrm>
          <a:ln/>
        </p:spPr>
      </p:sp>
      <p:sp>
        <p:nvSpPr>
          <p:cNvPr id="465923" name="Notes Placeholder 2"/>
          <p:cNvSpPr>
            <a:spLocks noGrp="1"/>
          </p:cNvSpPr>
          <p:nvPr>
            <p:ph type="body" idx="1"/>
          </p:nvPr>
        </p:nvSpPr>
        <p:spPr>
          <a:xfrm>
            <a:off x="681038" y="4721225"/>
            <a:ext cx="5445125" cy="4473575"/>
          </a:xfrm>
          <a:noFill/>
          <a:ln w="9525"/>
        </p:spPr>
        <p:txBody>
          <a:bodyPr lIns="92378" tIns="46189" rIns="92378" bIns="46189"/>
          <a:lstStyle/>
          <a:p>
            <a:pPr defTabSz="914400"/>
            <a:r>
              <a:rPr lang="cs-CZ" dirty="0" smtClean="0"/>
              <a:t>Slide</a:t>
            </a:r>
            <a:r>
              <a:rPr lang="cs-CZ" baseline="0" dirty="0" smtClean="0"/>
              <a:t> zachycuje evoluci zážehových motorů a jejich vlastností…Tyto projekty jsou vyvíjeny a řízeny našimi inženýry v Brně…</a:t>
            </a:r>
            <a:endParaRPr lang="en-US" dirty="0" smtClean="0"/>
          </a:p>
          <a:p>
            <a:pPr defTabSz="914400"/>
            <a:endParaRPr lang="en-US" dirty="0" smtClean="0"/>
          </a:p>
          <a:p>
            <a:pPr defTabSz="914400"/>
            <a:r>
              <a:rPr lang="en-US" dirty="0" smtClean="0"/>
              <a:t>This is end of shortened HTS presentation with focus on Turbo business. What I showed you was what for what  HTS was established. Some basic historical milestones from Brno site. Then we focused on main activities we do out of here  from </a:t>
            </a:r>
            <a:r>
              <a:rPr lang="en-US" dirty="0" err="1" smtClean="0"/>
              <a:t>Turbotechnology</a:t>
            </a:r>
            <a:r>
              <a:rPr lang="en-US" dirty="0" smtClean="0"/>
              <a:t> perspective.</a:t>
            </a:r>
          </a:p>
          <a:p>
            <a:pPr defTabSz="914400"/>
            <a:endParaRPr lang="en-US" dirty="0" smtClean="0"/>
          </a:p>
          <a:p>
            <a:pPr defTabSz="914400"/>
            <a:r>
              <a:rPr lang="en-US" dirty="0" smtClean="0"/>
              <a:t>I would really welcome any feedback after your visit as this is very important we are here for customer and would like to learn from him what expectations are us to work on.     </a:t>
            </a:r>
          </a:p>
        </p:txBody>
      </p:sp>
      <p:sp>
        <p:nvSpPr>
          <p:cNvPr id="465924" name="Slide Number Placeholder 3"/>
          <p:cNvSpPr txBox="1">
            <a:spLocks noGrp="1"/>
          </p:cNvSpPr>
          <p:nvPr/>
        </p:nvSpPr>
        <p:spPr bwMode="auto">
          <a:xfrm>
            <a:off x="3856038" y="9440863"/>
            <a:ext cx="2949575" cy="496887"/>
          </a:xfrm>
          <a:prstGeom prst="rect">
            <a:avLst/>
          </a:prstGeom>
          <a:noFill/>
          <a:ln w="9525">
            <a:noFill/>
            <a:miter lim="800000"/>
            <a:headEnd/>
            <a:tailEnd/>
          </a:ln>
        </p:spPr>
        <p:txBody>
          <a:bodyPr lIns="92378" tIns="46189" rIns="92378" bIns="46189" anchor="b"/>
          <a:lstStyle/>
          <a:p>
            <a:pPr algn="r" defTabSz="922338"/>
            <a:fld id="{B4DCDCEB-2C64-475F-A3AF-FC60D518AF3F}" type="slidenum">
              <a:rPr lang="zh-CN" altLang="en-US" sz="1200" b="0">
                <a:cs typeface="Arial" charset="0"/>
              </a:rPr>
              <a:pPr algn="r" defTabSz="922338"/>
              <a:t>12</a:t>
            </a:fld>
            <a:endParaRPr lang="en-US" altLang="zh-CN" sz="1200" b="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62725" y="106363"/>
            <a:ext cx="1998663" cy="5918200"/>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563563" y="106363"/>
            <a:ext cx="5846762" cy="5918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rgbClr val="C3C8CD"/>
        </a:solidFill>
        <a:effectLst/>
      </p:bgPr>
    </p:bg>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1588" y="4803775"/>
            <a:ext cx="9140825" cy="2054225"/>
            <a:chOff x="1" y="3026"/>
            <a:chExt cx="5758" cy="1294"/>
          </a:xfrm>
        </p:grpSpPr>
        <p:sp>
          <p:nvSpPr>
            <p:cNvPr id="5" name="Freeform 11"/>
            <p:cNvSpPr>
              <a:spLocks/>
            </p:cNvSpPr>
            <p:nvPr userDrawn="1"/>
          </p:nvSpPr>
          <p:spPr bwMode="auto">
            <a:xfrm>
              <a:off x="1" y="3026"/>
              <a:ext cx="5758" cy="288"/>
            </a:xfrm>
            <a:custGeom>
              <a:avLst/>
              <a:gdLst/>
              <a:ahLst/>
              <a:cxnLst>
                <a:cxn ang="0">
                  <a:pos x="0" y="314"/>
                </a:cxn>
                <a:cxn ang="0">
                  <a:pos x="2879" y="0"/>
                </a:cxn>
                <a:cxn ang="0">
                  <a:pos x="5758" y="314"/>
                </a:cxn>
              </a:cxnLst>
              <a:rect l="0" t="0" r="r" b="b"/>
              <a:pathLst>
                <a:path w="5758" h="314">
                  <a:moveTo>
                    <a:pt x="0" y="314"/>
                  </a:moveTo>
                  <a:cubicBezTo>
                    <a:pt x="959" y="157"/>
                    <a:pt x="1919" y="0"/>
                    <a:pt x="2879" y="0"/>
                  </a:cubicBezTo>
                  <a:cubicBezTo>
                    <a:pt x="3839" y="0"/>
                    <a:pt x="4798" y="157"/>
                    <a:pt x="5758" y="314"/>
                  </a:cubicBezTo>
                </a:path>
              </a:pathLst>
            </a:custGeom>
            <a:solidFill>
              <a:srgbClr val="FFFFFF"/>
            </a:solidFill>
            <a:ln w="9525">
              <a:noFill/>
              <a:round/>
              <a:headEnd/>
              <a:tailEnd/>
            </a:ln>
            <a:effectLst/>
          </p:spPr>
          <p:txBody>
            <a:bodyPr/>
            <a:lstStyle/>
            <a:p>
              <a:pPr eaLnBrk="0" hangingPunct="0">
                <a:defRPr/>
              </a:pPr>
              <a:endParaRPr lang="en-US"/>
            </a:p>
          </p:txBody>
        </p:sp>
        <p:sp>
          <p:nvSpPr>
            <p:cNvPr id="6" name="Rectangle 15"/>
            <p:cNvSpPr>
              <a:spLocks noChangeArrowheads="1"/>
            </p:cNvSpPr>
            <p:nvPr userDrawn="1"/>
          </p:nvSpPr>
          <p:spPr bwMode="auto">
            <a:xfrm>
              <a:off x="1" y="3314"/>
              <a:ext cx="5758" cy="1006"/>
            </a:xfrm>
            <a:prstGeom prst="rect">
              <a:avLst/>
            </a:prstGeom>
            <a:solidFill>
              <a:schemeClr val="bg1"/>
            </a:solidFill>
            <a:ln w="12699">
              <a:noFill/>
              <a:miter lim="800000"/>
              <a:headEnd/>
              <a:tailEnd/>
            </a:ln>
            <a:effectLst/>
          </p:spPr>
          <p:txBody>
            <a:bodyPr wrap="none" lIns="90488" tIns="44450" rIns="90488" bIns="44450" anchor="ctr"/>
            <a:lstStyle/>
            <a:p>
              <a:pPr eaLnBrk="0" hangingPunct="0">
                <a:defRPr/>
              </a:pPr>
              <a:endParaRPr lang="en-US"/>
            </a:p>
          </p:txBody>
        </p:sp>
      </p:grpSp>
      <p:pic>
        <p:nvPicPr>
          <p:cNvPr id="7" name="Picture 14"/>
          <p:cNvPicPr>
            <a:picLocks noChangeArrowheads="1"/>
          </p:cNvPicPr>
          <p:nvPr userDrawn="1"/>
        </p:nvPicPr>
        <p:blipFill>
          <a:blip r:embed="rId2" cstate="print"/>
          <a:srcRect/>
          <a:stretch>
            <a:fillRect/>
          </a:stretch>
        </p:blipFill>
        <p:spPr bwMode="auto">
          <a:xfrm>
            <a:off x="6394450" y="5903913"/>
            <a:ext cx="1835150" cy="339725"/>
          </a:xfrm>
          <a:prstGeom prst="rect">
            <a:avLst/>
          </a:prstGeom>
          <a:noFill/>
          <a:ln w="12699">
            <a:noFill/>
            <a:miter lim="800000"/>
            <a:headEnd/>
            <a:tailEnd/>
          </a:ln>
        </p:spPr>
      </p:pic>
      <p:sp>
        <p:nvSpPr>
          <p:cNvPr id="10243" name="Rectangle 3"/>
          <p:cNvSpPr>
            <a:spLocks noGrp="1" noChangeArrowheads="1"/>
          </p:cNvSpPr>
          <p:nvPr>
            <p:ph type="ctrTitle"/>
          </p:nvPr>
        </p:nvSpPr>
        <p:spPr>
          <a:xfrm>
            <a:off x="685800" y="1087438"/>
            <a:ext cx="7772400" cy="1905000"/>
          </a:xfrm>
        </p:spPr>
        <p:txBody>
          <a:bodyPr/>
          <a:lstStyle>
            <a:lvl1pPr algn="ctr">
              <a:lnSpc>
                <a:spcPct val="85000"/>
              </a:lnSpc>
              <a:spcBef>
                <a:spcPct val="15000"/>
              </a:spcBef>
              <a:defRPr sz="4400"/>
            </a:lvl1pPr>
          </a:lstStyle>
          <a:p>
            <a:r>
              <a:rPr lang="en-US"/>
              <a:t>Click to edit Master </a:t>
            </a:r>
            <a:br>
              <a:rPr lang="en-US"/>
            </a:br>
            <a:r>
              <a:rPr lang="en-US"/>
              <a:t>title style</a:t>
            </a:r>
          </a:p>
        </p:txBody>
      </p:sp>
      <p:sp>
        <p:nvSpPr>
          <p:cNvPr id="10244" name="Rectangle 4"/>
          <p:cNvSpPr>
            <a:spLocks noGrp="1" noChangeArrowheads="1"/>
          </p:cNvSpPr>
          <p:nvPr>
            <p:ph type="subTitle" idx="1"/>
          </p:nvPr>
        </p:nvSpPr>
        <p:spPr>
          <a:xfrm>
            <a:off x="1371600" y="3095625"/>
            <a:ext cx="6400800" cy="1436688"/>
          </a:xfrm>
        </p:spPr>
        <p:txBody>
          <a:bodyPr/>
          <a:lstStyle>
            <a:lvl1pPr marL="0" indent="0" algn="ctr">
              <a:buFontTx/>
              <a:buNone/>
              <a:defRPr sz="2800">
                <a:solidFill>
                  <a:srgbClr val="0053A5"/>
                </a:solidFill>
              </a:defRPr>
            </a:lvl1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563563" y="992188"/>
            <a:ext cx="3922712" cy="503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38675" y="992188"/>
            <a:ext cx="3922713" cy="503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34150" y="153988"/>
            <a:ext cx="2027238" cy="587057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49263" y="153988"/>
            <a:ext cx="5932487" cy="58705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49263" y="153988"/>
            <a:ext cx="7997825" cy="468312"/>
          </a:xfrm>
        </p:spPr>
        <p:txBody>
          <a:bodyPr/>
          <a:lstStyle/>
          <a:p>
            <a:r>
              <a:rPr lang="cs-CZ" smtClean="0"/>
              <a:t>Klepnutím lze upravit styl předlohy nadpisů.</a:t>
            </a:r>
            <a:endParaRPr lang="en-US"/>
          </a:p>
        </p:txBody>
      </p:sp>
      <p:sp>
        <p:nvSpPr>
          <p:cNvPr id="3" name="Zástupný symbol pro tabulku 2"/>
          <p:cNvSpPr>
            <a:spLocks noGrp="1"/>
          </p:cNvSpPr>
          <p:nvPr>
            <p:ph type="tbl" idx="1"/>
          </p:nvPr>
        </p:nvSpPr>
        <p:spPr>
          <a:xfrm>
            <a:off x="563563" y="992188"/>
            <a:ext cx="7997825" cy="5032375"/>
          </a:xfrm>
        </p:spPr>
        <p:txBody>
          <a:bodyPr/>
          <a:lstStyle/>
          <a:p>
            <a:pPr lvl="0"/>
            <a:endParaRPr lang="en-US" noProof="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563563" y="992188"/>
            <a:ext cx="3922712" cy="503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38675" y="992188"/>
            <a:ext cx="3922713" cy="503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3563" y="106363"/>
            <a:ext cx="7997825" cy="468312"/>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#1 Title – 28 Pt. Arial Bold Title Case</a:t>
            </a:r>
          </a:p>
        </p:txBody>
      </p:sp>
      <p:sp>
        <p:nvSpPr>
          <p:cNvPr id="1027" name="Rectangle 3"/>
          <p:cNvSpPr>
            <a:spLocks noGrp="1" noChangeArrowheads="1"/>
          </p:cNvSpPr>
          <p:nvPr>
            <p:ph type="body" idx="1"/>
          </p:nvPr>
        </p:nvSpPr>
        <p:spPr bwMode="auto">
          <a:xfrm>
            <a:off x="563563" y="992188"/>
            <a:ext cx="7997825" cy="503237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Bullet level – 24 pt. Arial bold sentence case</a:t>
            </a:r>
          </a:p>
          <a:p>
            <a:pPr lvl="1"/>
            <a:r>
              <a:rPr lang="en-US" smtClean="0"/>
              <a:t>Second level – 20 pt. Arial bold sentence case</a:t>
            </a:r>
          </a:p>
          <a:p>
            <a:pPr lvl="2"/>
            <a:r>
              <a:rPr lang="en-US" smtClean="0"/>
              <a:t>Third level – 18 pt. Arial sentence case</a:t>
            </a:r>
          </a:p>
          <a:p>
            <a:pPr lvl="3"/>
            <a:r>
              <a:rPr lang="en-US" smtClean="0"/>
              <a:t>Third level – 16 pt. Arial sentence case</a:t>
            </a:r>
          </a:p>
        </p:txBody>
      </p:sp>
      <p:sp>
        <p:nvSpPr>
          <p:cNvPr id="316420" name="Rectangle 4"/>
          <p:cNvSpPr>
            <a:spLocks noChangeArrowheads="1"/>
          </p:cNvSpPr>
          <p:nvPr userDrawn="1"/>
        </p:nvSpPr>
        <p:spPr bwMode="auto">
          <a:xfrm>
            <a:off x="49213" y="6584950"/>
            <a:ext cx="336550" cy="225425"/>
          </a:xfrm>
          <a:prstGeom prst="rect">
            <a:avLst/>
          </a:prstGeom>
          <a:noFill/>
          <a:ln w="12700">
            <a:noFill/>
            <a:miter lim="800000"/>
            <a:headEnd/>
            <a:tailEnd/>
          </a:ln>
          <a:effectLst/>
        </p:spPr>
        <p:txBody>
          <a:bodyPr wrap="none" lIns="90488" tIns="44450" rIns="90488" bIns="44450">
            <a:spAutoFit/>
          </a:bodyPr>
          <a:lstStyle/>
          <a:p>
            <a:pPr eaLnBrk="0" hangingPunct="0">
              <a:lnSpc>
                <a:spcPct val="90000"/>
              </a:lnSpc>
              <a:defRPr/>
            </a:pPr>
            <a:fld id="{AC1BEA98-F45C-46AB-8680-88F7530F719E}" type="slidenum">
              <a:rPr lang="en-US" sz="1000" i="1"/>
              <a:pPr eaLnBrk="0" hangingPunct="0">
                <a:lnSpc>
                  <a:spcPct val="90000"/>
                </a:lnSpc>
                <a:defRPr/>
              </a:pPr>
              <a:t>‹#›</a:t>
            </a:fld>
            <a:endParaRPr lang="en-US" sz="1000" i="1"/>
          </a:p>
        </p:txBody>
      </p:sp>
      <p:grpSp>
        <p:nvGrpSpPr>
          <p:cNvPr id="1029" name="Group 5"/>
          <p:cNvGrpSpPr>
            <a:grpSpLocks/>
          </p:cNvGrpSpPr>
          <p:nvPr userDrawn="1"/>
        </p:nvGrpSpPr>
        <p:grpSpPr bwMode="auto">
          <a:xfrm>
            <a:off x="280988" y="6391275"/>
            <a:ext cx="8574087" cy="204788"/>
            <a:chOff x="183" y="456"/>
            <a:chExt cx="5401" cy="129"/>
          </a:xfrm>
        </p:grpSpPr>
        <p:pic>
          <p:nvPicPr>
            <p:cNvPr id="1030" name="Picture 6"/>
            <p:cNvPicPr>
              <a:picLocks noChangeArrowheads="1"/>
            </p:cNvPicPr>
            <p:nvPr userDrawn="1"/>
          </p:nvPicPr>
          <p:blipFill>
            <a:blip r:embed="rId13" cstate="print"/>
            <a:srcRect/>
            <a:stretch>
              <a:fillRect/>
            </a:stretch>
          </p:blipFill>
          <p:spPr bwMode="auto">
            <a:xfrm>
              <a:off x="4990" y="456"/>
              <a:ext cx="594" cy="112"/>
            </a:xfrm>
            <a:prstGeom prst="rect">
              <a:avLst/>
            </a:prstGeom>
            <a:noFill/>
            <a:ln w="9525">
              <a:noFill/>
              <a:miter lim="800000"/>
              <a:headEnd/>
              <a:tailEnd/>
            </a:ln>
          </p:spPr>
        </p:pic>
        <p:sp>
          <p:nvSpPr>
            <p:cNvPr id="316423" name="Line 7"/>
            <p:cNvSpPr>
              <a:spLocks noChangeShapeType="1"/>
            </p:cNvSpPr>
            <p:nvPr userDrawn="1"/>
          </p:nvSpPr>
          <p:spPr bwMode="auto">
            <a:xfrm>
              <a:off x="183" y="585"/>
              <a:ext cx="5401" cy="0"/>
            </a:xfrm>
            <a:prstGeom prst="line">
              <a:avLst/>
            </a:prstGeom>
            <a:noFill/>
            <a:ln w="12700">
              <a:solidFill>
                <a:srgbClr val="DC241F"/>
              </a:solidFill>
              <a:round/>
              <a:headEnd/>
              <a:tailEnd/>
            </a:ln>
            <a:effectLst/>
          </p:spPr>
          <p:txBody>
            <a:bodyPr wrap="none" lIns="90488" tIns="44450" rIns="90488" bIns="44450"/>
            <a:lstStyle/>
            <a:p>
              <a:pPr eaLnBrk="0" hangingPunct="0">
                <a:defRPr/>
              </a:pPr>
              <a:endParaRPr lang="en-US"/>
            </a:p>
          </p:txBody>
        </p:sp>
      </p:gr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Lst>
  <p:transition/>
  <p:txStyles>
    <p:titleStyle>
      <a:lvl1pPr algn="l" rtl="0" eaLnBrk="0" fontAlgn="base" hangingPunct="0">
        <a:lnSpc>
          <a:spcPct val="80000"/>
        </a:lnSpc>
        <a:spcBef>
          <a:spcPct val="0"/>
        </a:spcBef>
        <a:spcAft>
          <a:spcPct val="0"/>
        </a:spcAft>
        <a:defRPr sz="2800" b="1">
          <a:solidFill>
            <a:schemeClr val="tx1"/>
          </a:solidFill>
          <a:latin typeface="+mj-lt"/>
          <a:ea typeface="+mj-ea"/>
          <a:cs typeface="+mj-cs"/>
        </a:defRPr>
      </a:lvl1pPr>
      <a:lvl2pPr algn="l" rtl="0" eaLnBrk="0" fontAlgn="base" hangingPunct="0">
        <a:lnSpc>
          <a:spcPct val="80000"/>
        </a:lnSpc>
        <a:spcBef>
          <a:spcPct val="0"/>
        </a:spcBef>
        <a:spcAft>
          <a:spcPct val="0"/>
        </a:spcAft>
        <a:defRPr sz="2800" b="1">
          <a:solidFill>
            <a:schemeClr val="tx1"/>
          </a:solidFill>
          <a:latin typeface="Arial" charset="0"/>
        </a:defRPr>
      </a:lvl2pPr>
      <a:lvl3pPr algn="l" rtl="0" eaLnBrk="0" fontAlgn="base" hangingPunct="0">
        <a:lnSpc>
          <a:spcPct val="80000"/>
        </a:lnSpc>
        <a:spcBef>
          <a:spcPct val="0"/>
        </a:spcBef>
        <a:spcAft>
          <a:spcPct val="0"/>
        </a:spcAft>
        <a:defRPr sz="2800" b="1">
          <a:solidFill>
            <a:schemeClr val="tx1"/>
          </a:solidFill>
          <a:latin typeface="Arial" charset="0"/>
        </a:defRPr>
      </a:lvl3pPr>
      <a:lvl4pPr algn="l" rtl="0" eaLnBrk="0" fontAlgn="base" hangingPunct="0">
        <a:lnSpc>
          <a:spcPct val="80000"/>
        </a:lnSpc>
        <a:spcBef>
          <a:spcPct val="0"/>
        </a:spcBef>
        <a:spcAft>
          <a:spcPct val="0"/>
        </a:spcAft>
        <a:defRPr sz="2800" b="1">
          <a:solidFill>
            <a:schemeClr val="tx1"/>
          </a:solidFill>
          <a:latin typeface="Arial" charset="0"/>
        </a:defRPr>
      </a:lvl4pPr>
      <a:lvl5pPr algn="l" rtl="0" eaLnBrk="0" fontAlgn="base" hangingPunct="0">
        <a:lnSpc>
          <a:spcPct val="80000"/>
        </a:lnSpc>
        <a:spcBef>
          <a:spcPct val="0"/>
        </a:spcBef>
        <a:spcAft>
          <a:spcPct val="0"/>
        </a:spcAft>
        <a:defRPr sz="2800" b="1">
          <a:solidFill>
            <a:schemeClr val="tx1"/>
          </a:solidFill>
          <a:latin typeface="Arial" charset="0"/>
        </a:defRPr>
      </a:lvl5pPr>
      <a:lvl6pPr marL="457200" algn="l" rtl="0" fontAlgn="base">
        <a:lnSpc>
          <a:spcPct val="80000"/>
        </a:lnSpc>
        <a:spcBef>
          <a:spcPct val="0"/>
        </a:spcBef>
        <a:spcAft>
          <a:spcPct val="0"/>
        </a:spcAft>
        <a:defRPr sz="2800" b="1">
          <a:solidFill>
            <a:schemeClr val="tx1"/>
          </a:solidFill>
          <a:latin typeface="Arial" charset="0"/>
        </a:defRPr>
      </a:lvl6pPr>
      <a:lvl7pPr marL="914400" algn="l" rtl="0" fontAlgn="base">
        <a:lnSpc>
          <a:spcPct val="80000"/>
        </a:lnSpc>
        <a:spcBef>
          <a:spcPct val="0"/>
        </a:spcBef>
        <a:spcAft>
          <a:spcPct val="0"/>
        </a:spcAft>
        <a:defRPr sz="2800" b="1">
          <a:solidFill>
            <a:schemeClr val="tx1"/>
          </a:solidFill>
          <a:latin typeface="Arial" charset="0"/>
        </a:defRPr>
      </a:lvl7pPr>
      <a:lvl8pPr marL="1371600" algn="l" rtl="0" fontAlgn="base">
        <a:lnSpc>
          <a:spcPct val="80000"/>
        </a:lnSpc>
        <a:spcBef>
          <a:spcPct val="0"/>
        </a:spcBef>
        <a:spcAft>
          <a:spcPct val="0"/>
        </a:spcAft>
        <a:defRPr sz="2800" b="1">
          <a:solidFill>
            <a:schemeClr val="tx1"/>
          </a:solidFill>
          <a:latin typeface="Arial" charset="0"/>
        </a:defRPr>
      </a:lvl8pPr>
      <a:lvl9pPr marL="1828800" algn="l" rtl="0" fontAlgn="base">
        <a:lnSpc>
          <a:spcPct val="80000"/>
        </a:lnSpc>
        <a:spcBef>
          <a:spcPct val="0"/>
        </a:spcBef>
        <a:spcAft>
          <a:spcPct val="0"/>
        </a:spcAft>
        <a:defRPr sz="2800" b="1">
          <a:solidFill>
            <a:schemeClr val="tx1"/>
          </a:solidFill>
          <a:latin typeface="Arial" charset="0"/>
        </a:defRPr>
      </a:lvl9pPr>
    </p:titleStyle>
    <p:bodyStyle>
      <a:lvl1pPr marL="174625" indent="-174625" algn="l" rtl="0" eaLnBrk="0" fontAlgn="base" hangingPunct="0">
        <a:lnSpc>
          <a:spcPct val="85000"/>
        </a:lnSpc>
        <a:spcBef>
          <a:spcPct val="30000"/>
        </a:spcBef>
        <a:spcAft>
          <a:spcPct val="0"/>
        </a:spcAft>
        <a:buClr>
          <a:srgbClr val="DC241F"/>
        </a:buClr>
        <a:buChar char="•"/>
        <a:defRPr sz="2400" b="1">
          <a:solidFill>
            <a:schemeClr val="tx1"/>
          </a:solidFill>
          <a:latin typeface="+mn-lt"/>
          <a:ea typeface="+mn-ea"/>
          <a:cs typeface="+mn-cs"/>
        </a:defRPr>
      </a:lvl1pPr>
      <a:lvl2pPr marL="457200" indent="-168275" algn="l" rtl="0" eaLnBrk="0" fontAlgn="base" hangingPunct="0">
        <a:lnSpc>
          <a:spcPct val="85000"/>
        </a:lnSpc>
        <a:spcBef>
          <a:spcPct val="30000"/>
        </a:spcBef>
        <a:spcAft>
          <a:spcPct val="0"/>
        </a:spcAft>
        <a:buClr>
          <a:srgbClr val="0053A5"/>
        </a:buClr>
        <a:buSzPct val="120000"/>
        <a:buFont typeface="Arial" charset="0"/>
        <a:buChar char="-"/>
        <a:defRPr sz="2000" b="1">
          <a:solidFill>
            <a:schemeClr val="tx1"/>
          </a:solidFill>
          <a:latin typeface="+mn-lt"/>
        </a:defRPr>
      </a:lvl2pPr>
      <a:lvl3pPr marL="738188" indent="-166688" algn="l" rtl="0" eaLnBrk="0" fontAlgn="base" hangingPunct="0">
        <a:lnSpc>
          <a:spcPct val="85000"/>
        </a:lnSpc>
        <a:spcBef>
          <a:spcPct val="30000"/>
        </a:spcBef>
        <a:spcAft>
          <a:spcPct val="0"/>
        </a:spcAft>
        <a:buClr>
          <a:srgbClr val="317023"/>
        </a:buClr>
        <a:buSzPct val="90000"/>
        <a:buFont typeface="Wingdings" pitchFamily="2" charset="2"/>
        <a:buChar char="w"/>
        <a:defRPr>
          <a:solidFill>
            <a:schemeClr val="tx1"/>
          </a:solidFill>
          <a:latin typeface="+mn-lt"/>
        </a:defRPr>
      </a:lvl3pPr>
      <a:lvl4pPr marL="973138" indent="-120650" algn="l" rtl="0" eaLnBrk="0" fontAlgn="base" hangingPunct="0">
        <a:spcBef>
          <a:spcPct val="20000"/>
        </a:spcBef>
        <a:spcAft>
          <a:spcPct val="0"/>
        </a:spcAft>
        <a:buChar char="•"/>
        <a:defRPr sz="1600">
          <a:solidFill>
            <a:schemeClr val="tx1"/>
          </a:solidFill>
          <a:latin typeface="+mn-lt"/>
        </a:defRPr>
      </a:lvl4pPr>
      <a:lvl5pPr marL="2330450" indent="-271463" algn="l" rtl="0" eaLnBrk="0" fontAlgn="base" hangingPunct="0">
        <a:spcBef>
          <a:spcPct val="20000"/>
        </a:spcBef>
        <a:spcAft>
          <a:spcPct val="0"/>
        </a:spcAft>
        <a:buChar char="»"/>
        <a:defRPr sz="2000">
          <a:solidFill>
            <a:schemeClr val="tx1"/>
          </a:solidFill>
          <a:latin typeface="Times New Roman" pitchFamily="18" charset="0"/>
        </a:defRPr>
      </a:lvl5pPr>
      <a:lvl6pPr marL="2787650" indent="-271463" algn="l" rtl="0" fontAlgn="base">
        <a:spcBef>
          <a:spcPct val="20000"/>
        </a:spcBef>
        <a:spcAft>
          <a:spcPct val="0"/>
        </a:spcAft>
        <a:buChar char="»"/>
        <a:defRPr sz="2000">
          <a:solidFill>
            <a:schemeClr val="tx1"/>
          </a:solidFill>
          <a:latin typeface="Times New Roman" pitchFamily="18" charset="0"/>
        </a:defRPr>
      </a:lvl6pPr>
      <a:lvl7pPr marL="3244850" indent="-271463" algn="l" rtl="0" fontAlgn="base">
        <a:spcBef>
          <a:spcPct val="20000"/>
        </a:spcBef>
        <a:spcAft>
          <a:spcPct val="0"/>
        </a:spcAft>
        <a:buChar char="»"/>
        <a:defRPr sz="2000">
          <a:solidFill>
            <a:schemeClr val="tx1"/>
          </a:solidFill>
          <a:latin typeface="Times New Roman" pitchFamily="18" charset="0"/>
        </a:defRPr>
      </a:lvl7pPr>
      <a:lvl8pPr marL="3702050" indent="-271463" algn="l" rtl="0" fontAlgn="base">
        <a:spcBef>
          <a:spcPct val="20000"/>
        </a:spcBef>
        <a:spcAft>
          <a:spcPct val="0"/>
        </a:spcAft>
        <a:buChar char="»"/>
        <a:defRPr sz="2000">
          <a:solidFill>
            <a:schemeClr val="tx1"/>
          </a:solidFill>
          <a:latin typeface="Times New Roman" pitchFamily="18" charset="0"/>
        </a:defRPr>
      </a:lvl8pPr>
      <a:lvl9pPr marL="4159250" indent="-271463"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449263" y="153988"/>
            <a:ext cx="7997825" cy="468312"/>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#1 Title – 28 Pt. Arial Bold Title Case</a:t>
            </a:r>
          </a:p>
        </p:txBody>
      </p:sp>
      <p:sp>
        <p:nvSpPr>
          <p:cNvPr id="13315" name="Rectangle 4"/>
          <p:cNvSpPr>
            <a:spLocks noGrp="1" noChangeArrowheads="1"/>
          </p:cNvSpPr>
          <p:nvPr>
            <p:ph type="body" idx="1"/>
          </p:nvPr>
        </p:nvSpPr>
        <p:spPr bwMode="auto">
          <a:xfrm>
            <a:off x="563563" y="992188"/>
            <a:ext cx="7997825" cy="503237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Bullet level – 24 pt. Arial bold sentence case</a:t>
            </a:r>
          </a:p>
          <a:p>
            <a:pPr lvl="1"/>
            <a:r>
              <a:rPr lang="en-US" smtClean="0"/>
              <a:t>Second level – 20 pt. Arial bold sentence case</a:t>
            </a:r>
          </a:p>
          <a:p>
            <a:pPr lvl="2"/>
            <a:r>
              <a:rPr lang="en-US" smtClean="0"/>
              <a:t>Third level – 18 pt. Arial sentence case</a:t>
            </a:r>
          </a:p>
          <a:p>
            <a:pPr lvl="3"/>
            <a:r>
              <a:rPr lang="en-US" smtClean="0"/>
              <a:t>Third level – 16 pt. Arial sentence case</a:t>
            </a:r>
          </a:p>
        </p:txBody>
      </p:sp>
      <p:sp>
        <p:nvSpPr>
          <p:cNvPr id="1040" name="Rectangle 16"/>
          <p:cNvSpPr>
            <a:spLocks noChangeArrowheads="1"/>
          </p:cNvSpPr>
          <p:nvPr userDrawn="1"/>
        </p:nvSpPr>
        <p:spPr bwMode="auto">
          <a:xfrm>
            <a:off x="49213" y="6584950"/>
            <a:ext cx="336550" cy="225425"/>
          </a:xfrm>
          <a:prstGeom prst="rect">
            <a:avLst/>
          </a:prstGeom>
          <a:noFill/>
          <a:ln w="12700">
            <a:noFill/>
            <a:miter lim="800000"/>
            <a:headEnd/>
            <a:tailEnd/>
          </a:ln>
          <a:effectLst/>
        </p:spPr>
        <p:txBody>
          <a:bodyPr wrap="none" lIns="90488" tIns="44450" rIns="90488" bIns="44450">
            <a:spAutoFit/>
          </a:bodyPr>
          <a:lstStyle/>
          <a:p>
            <a:pPr eaLnBrk="0" hangingPunct="0">
              <a:lnSpc>
                <a:spcPct val="90000"/>
              </a:lnSpc>
              <a:defRPr/>
            </a:pPr>
            <a:fld id="{3CDB3A06-E115-4F7C-B798-F8EF9818ED0B}" type="slidenum">
              <a:rPr lang="en-US" sz="1000" i="1"/>
              <a:pPr eaLnBrk="0" hangingPunct="0">
                <a:lnSpc>
                  <a:spcPct val="90000"/>
                </a:lnSpc>
                <a:defRPr/>
              </a:pPr>
              <a:t>‹#›</a:t>
            </a:fld>
            <a:endParaRPr lang="en-US" sz="1000" i="1"/>
          </a:p>
        </p:txBody>
      </p:sp>
      <p:grpSp>
        <p:nvGrpSpPr>
          <p:cNvPr id="13317" name="Group 23"/>
          <p:cNvGrpSpPr>
            <a:grpSpLocks/>
          </p:cNvGrpSpPr>
          <p:nvPr userDrawn="1"/>
        </p:nvGrpSpPr>
        <p:grpSpPr bwMode="auto">
          <a:xfrm>
            <a:off x="280988" y="533400"/>
            <a:ext cx="8574087" cy="204788"/>
            <a:chOff x="183" y="456"/>
            <a:chExt cx="5401" cy="129"/>
          </a:xfrm>
        </p:grpSpPr>
        <p:pic>
          <p:nvPicPr>
            <p:cNvPr id="13318" name="Picture 19"/>
            <p:cNvPicPr>
              <a:picLocks noChangeArrowheads="1"/>
            </p:cNvPicPr>
            <p:nvPr userDrawn="1"/>
          </p:nvPicPr>
          <p:blipFill>
            <a:blip r:embed="rId15" cstate="print"/>
            <a:srcRect/>
            <a:stretch>
              <a:fillRect/>
            </a:stretch>
          </p:blipFill>
          <p:spPr bwMode="auto">
            <a:xfrm>
              <a:off x="4990" y="456"/>
              <a:ext cx="594" cy="112"/>
            </a:xfrm>
            <a:prstGeom prst="rect">
              <a:avLst/>
            </a:prstGeom>
            <a:noFill/>
            <a:ln w="9525">
              <a:noFill/>
              <a:miter lim="800000"/>
              <a:headEnd/>
              <a:tailEnd/>
            </a:ln>
          </p:spPr>
        </p:pic>
        <p:sp>
          <p:nvSpPr>
            <p:cNvPr id="1046" name="Line 22"/>
            <p:cNvSpPr>
              <a:spLocks noChangeShapeType="1"/>
            </p:cNvSpPr>
            <p:nvPr userDrawn="1"/>
          </p:nvSpPr>
          <p:spPr bwMode="auto">
            <a:xfrm>
              <a:off x="183" y="585"/>
              <a:ext cx="5401" cy="0"/>
            </a:xfrm>
            <a:prstGeom prst="line">
              <a:avLst/>
            </a:prstGeom>
            <a:noFill/>
            <a:ln w="12700">
              <a:solidFill>
                <a:srgbClr val="DC241F"/>
              </a:solidFill>
              <a:round/>
              <a:headEnd/>
              <a:tailEnd/>
            </a:ln>
            <a:effectLst/>
          </p:spPr>
          <p:txBody>
            <a:bodyPr wrap="none" lIns="90488" tIns="44450" rIns="90488" bIns="44450"/>
            <a:lstStyle/>
            <a:p>
              <a:pPr eaLnBrk="0" hangingPunct="0">
                <a:defRPr/>
              </a:pPr>
              <a:endParaRPr lang="en-US"/>
            </a:p>
          </p:txBody>
        </p:sp>
      </p:gr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 id="2147483663" r:id="rId13"/>
  </p:sldLayoutIdLst>
  <p:transition/>
  <p:txStyles>
    <p:titleStyle>
      <a:lvl1pPr algn="l" rtl="0" eaLnBrk="0" fontAlgn="base" hangingPunct="0">
        <a:lnSpc>
          <a:spcPct val="80000"/>
        </a:lnSpc>
        <a:spcBef>
          <a:spcPct val="0"/>
        </a:spcBef>
        <a:spcAft>
          <a:spcPct val="0"/>
        </a:spcAft>
        <a:defRPr sz="2800" b="1">
          <a:solidFill>
            <a:schemeClr val="tx1"/>
          </a:solidFill>
          <a:latin typeface="+mj-lt"/>
          <a:ea typeface="+mj-ea"/>
          <a:cs typeface="+mj-cs"/>
        </a:defRPr>
      </a:lvl1pPr>
      <a:lvl2pPr algn="l" rtl="0" eaLnBrk="0" fontAlgn="base" hangingPunct="0">
        <a:lnSpc>
          <a:spcPct val="80000"/>
        </a:lnSpc>
        <a:spcBef>
          <a:spcPct val="0"/>
        </a:spcBef>
        <a:spcAft>
          <a:spcPct val="0"/>
        </a:spcAft>
        <a:defRPr sz="2800" b="1">
          <a:solidFill>
            <a:schemeClr val="tx1"/>
          </a:solidFill>
          <a:latin typeface="Arial" charset="0"/>
        </a:defRPr>
      </a:lvl2pPr>
      <a:lvl3pPr algn="l" rtl="0" eaLnBrk="0" fontAlgn="base" hangingPunct="0">
        <a:lnSpc>
          <a:spcPct val="80000"/>
        </a:lnSpc>
        <a:spcBef>
          <a:spcPct val="0"/>
        </a:spcBef>
        <a:spcAft>
          <a:spcPct val="0"/>
        </a:spcAft>
        <a:defRPr sz="2800" b="1">
          <a:solidFill>
            <a:schemeClr val="tx1"/>
          </a:solidFill>
          <a:latin typeface="Arial" charset="0"/>
        </a:defRPr>
      </a:lvl3pPr>
      <a:lvl4pPr algn="l" rtl="0" eaLnBrk="0" fontAlgn="base" hangingPunct="0">
        <a:lnSpc>
          <a:spcPct val="80000"/>
        </a:lnSpc>
        <a:spcBef>
          <a:spcPct val="0"/>
        </a:spcBef>
        <a:spcAft>
          <a:spcPct val="0"/>
        </a:spcAft>
        <a:defRPr sz="2800" b="1">
          <a:solidFill>
            <a:schemeClr val="tx1"/>
          </a:solidFill>
          <a:latin typeface="Arial" charset="0"/>
        </a:defRPr>
      </a:lvl4pPr>
      <a:lvl5pPr algn="l" rtl="0" eaLnBrk="0" fontAlgn="base" hangingPunct="0">
        <a:lnSpc>
          <a:spcPct val="80000"/>
        </a:lnSpc>
        <a:spcBef>
          <a:spcPct val="0"/>
        </a:spcBef>
        <a:spcAft>
          <a:spcPct val="0"/>
        </a:spcAft>
        <a:defRPr sz="2800" b="1">
          <a:solidFill>
            <a:schemeClr val="tx1"/>
          </a:solidFill>
          <a:latin typeface="Arial" charset="0"/>
        </a:defRPr>
      </a:lvl5pPr>
      <a:lvl6pPr marL="457200" algn="l" rtl="0" eaLnBrk="0" fontAlgn="base" hangingPunct="0">
        <a:lnSpc>
          <a:spcPct val="80000"/>
        </a:lnSpc>
        <a:spcBef>
          <a:spcPct val="0"/>
        </a:spcBef>
        <a:spcAft>
          <a:spcPct val="0"/>
        </a:spcAft>
        <a:defRPr sz="2800" b="1">
          <a:solidFill>
            <a:schemeClr val="tx1"/>
          </a:solidFill>
          <a:latin typeface="Arial" charset="0"/>
        </a:defRPr>
      </a:lvl6pPr>
      <a:lvl7pPr marL="914400" algn="l" rtl="0" eaLnBrk="0" fontAlgn="base" hangingPunct="0">
        <a:lnSpc>
          <a:spcPct val="80000"/>
        </a:lnSpc>
        <a:spcBef>
          <a:spcPct val="0"/>
        </a:spcBef>
        <a:spcAft>
          <a:spcPct val="0"/>
        </a:spcAft>
        <a:defRPr sz="2800" b="1">
          <a:solidFill>
            <a:schemeClr val="tx1"/>
          </a:solidFill>
          <a:latin typeface="Arial" charset="0"/>
        </a:defRPr>
      </a:lvl7pPr>
      <a:lvl8pPr marL="1371600" algn="l" rtl="0" eaLnBrk="0" fontAlgn="base" hangingPunct="0">
        <a:lnSpc>
          <a:spcPct val="80000"/>
        </a:lnSpc>
        <a:spcBef>
          <a:spcPct val="0"/>
        </a:spcBef>
        <a:spcAft>
          <a:spcPct val="0"/>
        </a:spcAft>
        <a:defRPr sz="2800" b="1">
          <a:solidFill>
            <a:schemeClr val="tx1"/>
          </a:solidFill>
          <a:latin typeface="Arial" charset="0"/>
        </a:defRPr>
      </a:lvl8pPr>
      <a:lvl9pPr marL="1828800" algn="l" rtl="0" eaLnBrk="0" fontAlgn="base" hangingPunct="0">
        <a:lnSpc>
          <a:spcPct val="80000"/>
        </a:lnSpc>
        <a:spcBef>
          <a:spcPct val="0"/>
        </a:spcBef>
        <a:spcAft>
          <a:spcPct val="0"/>
        </a:spcAft>
        <a:defRPr sz="2800" b="1">
          <a:solidFill>
            <a:schemeClr val="tx1"/>
          </a:solidFill>
          <a:latin typeface="Arial" charset="0"/>
        </a:defRPr>
      </a:lvl9pPr>
    </p:titleStyle>
    <p:bodyStyle>
      <a:lvl1pPr marL="174625" indent="-174625" algn="l" rtl="0" eaLnBrk="0" fontAlgn="base" hangingPunct="0">
        <a:lnSpc>
          <a:spcPct val="85000"/>
        </a:lnSpc>
        <a:spcBef>
          <a:spcPct val="30000"/>
        </a:spcBef>
        <a:spcAft>
          <a:spcPct val="0"/>
        </a:spcAft>
        <a:buClr>
          <a:srgbClr val="DC241F"/>
        </a:buClr>
        <a:buChar char="•"/>
        <a:defRPr sz="2400" b="1">
          <a:solidFill>
            <a:schemeClr val="tx1"/>
          </a:solidFill>
          <a:latin typeface="+mn-lt"/>
          <a:ea typeface="+mn-ea"/>
          <a:cs typeface="+mn-cs"/>
        </a:defRPr>
      </a:lvl1pPr>
      <a:lvl2pPr marL="457200" indent="-168275" algn="l" rtl="0" eaLnBrk="0" fontAlgn="base" hangingPunct="0">
        <a:lnSpc>
          <a:spcPct val="85000"/>
        </a:lnSpc>
        <a:spcBef>
          <a:spcPct val="30000"/>
        </a:spcBef>
        <a:spcAft>
          <a:spcPct val="0"/>
        </a:spcAft>
        <a:buClr>
          <a:srgbClr val="0053A5"/>
        </a:buClr>
        <a:buSzPct val="120000"/>
        <a:buFont typeface="Arial" charset="0"/>
        <a:buChar char="-"/>
        <a:defRPr sz="2000" b="1">
          <a:solidFill>
            <a:schemeClr val="tx1"/>
          </a:solidFill>
          <a:latin typeface="+mn-lt"/>
        </a:defRPr>
      </a:lvl2pPr>
      <a:lvl3pPr marL="738188" indent="-166688" algn="l" rtl="0" eaLnBrk="0" fontAlgn="base" hangingPunct="0">
        <a:lnSpc>
          <a:spcPct val="85000"/>
        </a:lnSpc>
        <a:spcBef>
          <a:spcPct val="30000"/>
        </a:spcBef>
        <a:spcAft>
          <a:spcPct val="0"/>
        </a:spcAft>
        <a:buClr>
          <a:srgbClr val="317023"/>
        </a:buClr>
        <a:buSzPct val="90000"/>
        <a:buFont typeface="Wingdings" pitchFamily="2" charset="2"/>
        <a:buChar char="w"/>
        <a:defRPr>
          <a:solidFill>
            <a:schemeClr val="tx1"/>
          </a:solidFill>
          <a:latin typeface="+mn-lt"/>
        </a:defRPr>
      </a:lvl3pPr>
      <a:lvl4pPr marL="973138" indent="-120650" algn="l" rtl="0" eaLnBrk="0" fontAlgn="base" hangingPunct="0">
        <a:spcBef>
          <a:spcPct val="20000"/>
        </a:spcBef>
        <a:spcAft>
          <a:spcPct val="0"/>
        </a:spcAft>
        <a:buChar char="•"/>
        <a:defRPr sz="1600">
          <a:solidFill>
            <a:schemeClr val="tx1"/>
          </a:solidFill>
          <a:latin typeface="+mn-lt"/>
        </a:defRPr>
      </a:lvl4pPr>
      <a:lvl5pPr marL="2330450" indent="-271463" algn="l" rtl="0" eaLnBrk="0" fontAlgn="base" hangingPunct="0">
        <a:spcBef>
          <a:spcPct val="20000"/>
        </a:spcBef>
        <a:spcAft>
          <a:spcPct val="0"/>
        </a:spcAft>
        <a:buChar char="»"/>
        <a:defRPr sz="2000">
          <a:solidFill>
            <a:schemeClr val="tx1"/>
          </a:solidFill>
          <a:latin typeface="Times New Roman" pitchFamily="18" charset="0"/>
        </a:defRPr>
      </a:lvl5pPr>
      <a:lvl6pPr marL="2787650" indent="-271463" algn="l" rtl="0" eaLnBrk="0" fontAlgn="base" hangingPunct="0">
        <a:spcBef>
          <a:spcPct val="20000"/>
        </a:spcBef>
        <a:spcAft>
          <a:spcPct val="0"/>
        </a:spcAft>
        <a:buChar char="»"/>
        <a:defRPr sz="2000">
          <a:solidFill>
            <a:schemeClr val="tx1"/>
          </a:solidFill>
          <a:latin typeface="Times New Roman" pitchFamily="18" charset="0"/>
        </a:defRPr>
      </a:lvl6pPr>
      <a:lvl7pPr marL="3244850" indent="-271463" algn="l" rtl="0" eaLnBrk="0" fontAlgn="base" hangingPunct="0">
        <a:spcBef>
          <a:spcPct val="20000"/>
        </a:spcBef>
        <a:spcAft>
          <a:spcPct val="0"/>
        </a:spcAft>
        <a:buChar char="»"/>
        <a:defRPr sz="2000">
          <a:solidFill>
            <a:schemeClr val="tx1"/>
          </a:solidFill>
          <a:latin typeface="Times New Roman" pitchFamily="18" charset="0"/>
        </a:defRPr>
      </a:lvl7pPr>
      <a:lvl8pPr marL="3702050" indent="-271463" algn="l" rtl="0" eaLnBrk="0" fontAlgn="base" hangingPunct="0">
        <a:spcBef>
          <a:spcPct val="20000"/>
        </a:spcBef>
        <a:spcAft>
          <a:spcPct val="0"/>
        </a:spcAft>
        <a:buChar char="»"/>
        <a:defRPr sz="2000">
          <a:solidFill>
            <a:schemeClr val="tx1"/>
          </a:solidFill>
          <a:latin typeface="Times New Roman" pitchFamily="18" charset="0"/>
        </a:defRPr>
      </a:lvl8pPr>
      <a:lvl9pPr marL="4159250" indent="-271463"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18.xml"/><Relationship Id="rId6" Type="http://schemas.openxmlformats.org/officeDocument/2006/relationships/hyperlink" Target="http://cache.gawkerassets.com/assets/images/12/2011/01/ford_fiesta_rally_car_2011.jpg" TargetMode="External"/><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2.jpeg"/></Relationships>
</file>

<file path=ppt/slides/_rels/slide1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hyperlink" Target="http://images.google.fr/imgres?imgurl=http://indolinkenglish.files.wordpress.com/2009/04/jcb-logo.jpg&amp;imgrefurl=http://indolinkenglish.wordpress.com/tag/construction-agricultural-equipment/&amp;usg=__5rdh9-4gBgNMjM5uRnX_r02sXEs=&amp;h=337&amp;w=399&amp;sz=68&amp;hl=fr&amp;start=2&amp;tbnid=reOSqTyZqTir6M:&amp;tbnh=105&amp;tbnw=124&amp;prev=/images?q=JCB+LOGO&amp;gbv=2&amp;hl=fr" TargetMode="External"/><Relationship Id="rId18" Type="http://schemas.openxmlformats.org/officeDocument/2006/relationships/image" Target="../media/image82.png"/><Relationship Id="rId3" Type="http://schemas.openxmlformats.org/officeDocument/2006/relationships/image" Target="../media/image73.jpeg"/><Relationship Id="rId7" Type="http://schemas.openxmlformats.org/officeDocument/2006/relationships/hyperlink" Target="http://images.google.fr/imgres?imgurl=http://www.tintshopnc.com/gallery/albums/Audi-VW-Tint-Pics/VW_Audi_logo.highlight.jpg&amp;imgrefurl=http://www.tintshopnc.com/gallery/&amp;usg=__dDa7csY78Y84WzIgfNIBgQtvao0=&amp;h=200&amp;w=200&amp;sz=7&amp;hl=fr&amp;start=2&amp;tbnid=LoqWOqmUGRoJPM:&amp;tbnh=104&amp;tbnw=104&amp;prev=/images?q=VW/AUDI+LOGO&amp;gbv=2&amp;hl=fr" TargetMode="External"/><Relationship Id="rId12" Type="http://schemas.openxmlformats.org/officeDocument/2006/relationships/image" Target="../media/image78.jpeg"/><Relationship Id="rId17" Type="http://schemas.openxmlformats.org/officeDocument/2006/relationships/image" Target="../media/image81.png"/><Relationship Id="rId2" Type="http://schemas.openxmlformats.org/officeDocument/2006/relationships/notesSlide" Target="../notesSlides/notesSlide8.xml"/><Relationship Id="rId16" Type="http://schemas.openxmlformats.org/officeDocument/2006/relationships/image" Target="../media/image80.jpe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hyperlink" Target="http://images.google.fr/imgres?imgurl=http://www.vdik.de/images/logos/volvo_trucks_logo.jpg&amp;imgrefurl=http://www.vdik.de/index.php?FE_SESSION_KEY=1531f66493-96fb1ad2a600f902576de4f096995ff7&amp;id=67400&amp;usg=__4iyKhteXIUOljZSj5yTdYcdUuC0=&amp;h=156&amp;w=114&amp;sz=6&amp;hl=fr&amp;start=1&amp;tbnid=g1PvnpVUTyy3tM:&amp;tbnh=97&amp;tbnw=71&amp;prev=/images?q=VOLVO+TRUCKS+LOGO&amp;gbv=2&amp;hl=fr" TargetMode="External"/><Relationship Id="rId5" Type="http://schemas.openxmlformats.org/officeDocument/2006/relationships/image" Target="../media/image74.jpeg"/><Relationship Id="rId15" Type="http://schemas.openxmlformats.org/officeDocument/2006/relationships/hyperlink" Target="http://images.google.fr/imgres?imgurl=http://www.keltruck.com/Images/scania_logo_tcm173-133265.jpg&amp;imgrefurl=http://www.keltruck.com/About_Keltruck/downloads/&amp;usg=__6GaYPRBudRvRxujf44-Qj1jFqyA=&amp;h=1530&amp;w=5800&amp;sz=598&amp;hl=fr&amp;start=1&amp;tbnid=9PrFrvfEwEIH0M:&amp;tbnh=40&amp;tbnw=150&amp;prev=/images?q=SCANIA+LOGO&amp;gbv=2&amp;hl=fr" TargetMode="External"/><Relationship Id="rId10" Type="http://schemas.openxmlformats.org/officeDocument/2006/relationships/image" Target="../media/image77.jpeg"/><Relationship Id="rId19" Type="http://schemas.openxmlformats.org/officeDocument/2006/relationships/image" Target="../media/image83.emf"/><Relationship Id="rId4" Type="http://schemas.openxmlformats.org/officeDocument/2006/relationships/hyperlink" Target="http://www.google.co.in/imgres?imgurl=http://www.collierlove.com/images/design-engineering_1b.jpg&amp;imgrefurl=http://www.collierlove.com/building_design-engineering.html&amp;usg=__AWDSWfVE2MEQHze6UzUtJA3VdMU=&amp;h=500&amp;w=556&amp;sz=50&amp;hl=en&amp;start=18&amp;um=1&amp;itbs=1&amp;tbnid=bctsgD3OvgODhM:&amp;tbnh=120&amp;tbnw=133&amp;prev=/images?q=Design+Engineering&amp;um=1&amp;hl=en&amp;safe=active&amp;rlz=1T4GFRE_enIN326FR327&amp;tbs=isch:1" TargetMode="External"/><Relationship Id="rId9" Type="http://schemas.openxmlformats.org/officeDocument/2006/relationships/hyperlink" Target="http://images.google.fr/imgres?imgurl=http://www.thelightisgreen.com/BMW%20logo.jpg&amp;imgrefurl=http://www.thelightisgreen.com/branding/&amp;usg=__RSaT-lNuB7Lx6jYB00neRRZ-RRg=&amp;h=480&amp;w=640&amp;sz=48&amp;hl=fr&amp;start=1&amp;tbnid=lStQ2HTpDiu-MM:&amp;tbnh=103&amp;tbnw=137&amp;prev=/images?q=BMW+LOGO&amp;gbv=2&amp;hl=fr" TargetMode="External"/><Relationship Id="rId14" Type="http://schemas.openxmlformats.org/officeDocument/2006/relationships/image" Target="../media/image79.jpeg"/></Relationships>
</file>

<file path=ppt/slides/_rels/slide1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8.xml"/><Relationship Id="rId5" Type="http://schemas.openxmlformats.org/officeDocument/2006/relationships/image" Target="../media/image97.jpeg"/><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oleObject" Target="../embeddings/oleObject1.bin"/><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jpeg"/><Relationship Id="rId18" Type="http://schemas.openxmlformats.org/officeDocument/2006/relationships/image" Target="../media/image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6.jpeg"/><Relationship Id="rId17" Type="http://schemas.openxmlformats.org/officeDocument/2006/relationships/image" Target="../media/image26.jpeg"/><Relationship Id="rId2" Type="http://schemas.openxmlformats.org/officeDocument/2006/relationships/slideLayout" Target="../slideLayouts/slideLayout18.xml"/><Relationship Id="rId16" Type="http://schemas.openxmlformats.org/officeDocument/2006/relationships/image" Target="../media/image25.png"/><Relationship Id="rId20" Type="http://schemas.openxmlformats.org/officeDocument/2006/relationships/image" Target="../media/image27.jpeg"/><Relationship Id="rId1" Type="http://schemas.openxmlformats.org/officeDocument/2006/relationships/vmlDrawing" Target="../drawings/vmlDrawing2.v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4.jpeg"/><Relationship Id="rId10" Type="http://schemas.openxmlformats.org/officeDocument/2006/relationships/image" Target="../media/image20.png"/><Relationship Id="rId19" Type="http://schemas.openxmlformats.org/officeDocument/2006/relationships/oleObject" Target="../embeddings/oleObject2.bin"/><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jpeg"/><Relationship Id="rId18" Type="http://schemas.openxmlformats.org/officeDocument/2006/relationships/image" Target="../media/image49.png"/><Relationship Id="rId3" Type="http://schemas.openxmlformats.org/officeDocument/2006/relationships/image" Target="../media/image35.jpeg"/><Relationship Id="rId21" Type="http://schemas.openxmlformats.org/officeDocument/2006/relationships/image" Target="../media/image4.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8.jpeg"/><Relationship Id="rId2" Type="http://schemas.openxmlformats.org/officeDocument/2006/relationships/notesSlide" Target="../notesSlides/notesSlide3.xml"/><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37.jpeg"/><Relationship Id="rId15" Type="http://schemas.openxmlformats.org/officeDocument/2006/relationships/image" Target="../media/image46.jpeg"/><Relationship Id="rId10" Type="http://schemas.openxmlformats.org/officeDocument/2006/relationships/hyperlink" Target="http://images.google.co.in/imgres?imgurl=http://www.tttech.com/uploads/pics/2-3-3-4_Honeywell.jpg&amp;imgrefurl=http://www.tttech.com/business-lines/aerospace/projects/honeywell-fadec/&amp;usg=__DAQJhDYo8wkABUxr9KFh5BOS5fo=&amp;h=128&amp;w=198&amp;sz=20&amp;hl=en&amp;start=1&amp;sig2=N8F48ST9Bfn3qAutX9F8HQ&amp;um=1&amp;itbs=1&amp;tbnid=WF048MfnVtrwkM:&amp;tbnh=67&amp;tbnw=104&amp;prev=/images?q=Honeywell+FADEC&amp;hl=en&amp;safe=active&amp;rlz=1T4GFRE_enIN326FR327&amp;um=1&amp;ei=3ZtkS52aGMWG8Qbh982_Aw" TargetMode="External"/><Relationship Id="rId19" Type="http://schemas.openxmlformats.org/officeDocument/2006/relationships/image" Target="../media/image50.pn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5.jpeg"/></Relationships>
</file>

<file path=ppt/slides/_rels/slide6.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8.jpeg"/><Relationship Id="rId18"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42.jpeg"/><Relationship Id="rId12" Type="http://schemas.openxmlformats.org/officeDocument/2006/relationships/image" Target="../media/image43.png"/><Relationship Id="rId17" Type="http://schemas.openxmlformats.org/officeDocument/2006/relationships/image" Target="../media/image61.png"/><Relationship Id="rId2" Type="http://schemas.openxmlformats.org/officeDocument/2006/relationships/notesSlide" Target="../notesSlides/notesSlide4.xml"/><Relationship Id="rId16"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hyperlink" Target="http://images.google.co.in/imgres?imgurl=http://www.tttech.com/uploads/pics/2-3-3-4_Honeywell.jpg&amp;imgrefurl=http://www.tttech.com/business-lines/aerospace/projects/honeywell-fadec/&amp;usg=__DAQJhDYo8wkABUxr9KFh5BOS5fo=&amp;h=128&amp;w=198&amp;sz=20&amp;hl=en&amp;start=1&amp;sig2=N8F48ST9Bfn3qAutX9F8HQ&amp;um=1&amp;itbs=1&amp;tbnid=WF048MfnVtrwkM:&amp;tbnh=67&amp;tbnw=104&amp;prev=/images?q=Honeywell+FADEC&amp;hl=en&amp;safe=active&amp;rlz=1T4GFRE_enIN326FR327&amp;um=1&amp;ei=3ZtkS52aGMWG8Qbh982_Aw" TargetMode="External"/><Relationship Id="rId11" Type="http://schemas.openxmlformats.org/officeDocument/2006/relationships/image" Target="../media/image57.jpeg"/><Relationship Id="rId5" Type="http://schemas.openxmlformats.org/officeDocument/2006/relationships/image" Target="../media/image41.jpeg"/><Relationship Id="rId15" Type="http://schemas.openxmlformats.org/officeDocument/2006/relationships/image" Target="../media/image50.png"/><Relationship Id="rId10" Type="http://schemas.openxmlformats.org/officeDocument/2006/relationships/image" Target="../media/image56.jpeg"/><Relationship Id="rId4" Type="http://schemas.openxmlformats.org/officeDocument/2006/relationships/image" Target="../media/image53.png"/><Relationship Id="rId9" Type="http://schemas.openxmlformats.org/officeDocument/2006/relationships/image" Target="../media/image55.jpeg"/><Relationship Id="rId1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6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6858000"/>
          </a:xfrm>
          <a:prstGeom prst="rect">
            <a:avLst/>
          </a:prstGeom>
          <a:solidFill>
            <a:schemeClr val="bg1">
              <a:lumMod val="85000"/>
            </a:schemeClr>
          </a:solidFill>
          <a:ln w="9525" algn="ctr">
            <a:solidFill>
              <a:schemeClr val="tx1"/>
            </a:solidFill>
            <a:miter lim="800000"/>
            <a:headEnd/>
            <a:tailEnd/>
          </a:ln>
        </p:spPr>
        <p:txBody>
          <a:bodyPr wrap="none" anchor="ctr"/>
          <a:lstStyle/>
          <a:p>
            <a:pPr>
              <a:lnSpc>
                <a:spcPct val="110000"/>
              </a:lnSpc>
              <a:defRPr/>
            </a:pPr>
            <a:endParaRPr lang="cs-CZ" sz="1400" b="0">
              <a:latin typeface="Calibri" pitchFamily="34" charset="0"/>
              <a:cs typeface="Arial" charset="0"/>
            </a:endParaRPr>
          </a:p>
        </p:txBody>
      </p:sp>
      <p:sp>
        <p:nvSpPr>
          <p:cNvPr id="29698" name="Rectangle 4"/>
          <p:cNvSpPr>
            <a:spLocks noChangeArrowheads="1"/>
          </p:cNvSpPr>
          <p:nvPr/>
        </p:nvSpPr>
        <p:spPr bwMode="auto">
          <a:xfrm>
            <a:off x="76200" y="-7938"/>
            <a:ext cx="8767763" cy="685801"/>
          </a:xfrm>
          <a:prstGeom prst="rect">
            <a:avLst/>
          </a:prstGeom>
          <a:noFill/>
          <a:ln w="12700">
            <a:noFill/>
            <a:miter lim="800000"/>
            <a:headEnd/>
            <a:tailEnd/>
          </a:ln>
        </p:spPr>
        <p:txBody>
          <a:bodyPr lIns="90488" tIns="44450" rIns="90488" bIns="44450"/>
          <a:lstStyle/>
          <a:p>
            <a:pPr>
              <a:lnSpc>
                <a:spcPct val="125000"/>
              </a:lnSpc>
              <a:spcBef>
                <a:spcPct val="30000"/>
              </a:spcBef>
              <a:buClr>
                <a:srgbClr val="DC241F"/>
              </a:buClr>
            </a:pPr>
            <a:endParaRPr lang="cs-CZ" sz="2800" b="0">
              <a:solidFill>
                <a:schemeClr val="bg1"/>
              </a:solidFill>
              <a:latin typeface="Calibri" pitchFamily="34" charset="0"/>
              <a:cs typeface="Arial" charset="0"/>
            </a:endParaRPr>
          </a:p>
        </p:txBody>
      </p:sp>
      <p:grpSp>
        <p:nvGrpSpPr>
          <p:cNvPr id="29699" name="Group 13"/>
          <p:cNvGrpSpPr>
            <a:grpSpLocks/>
          </p:cNvGrpSpPr>
          <p:nvPr/>
        </p:nvGrpSpPr>
        <p:grpSpPr bwMode="auto">
          <a:xfrm>
            <a:off x="0" y="4737100"/>
            <a:ext cx="9144000" cy="2054225"/>
            <a:chOff x="1" y="3026"/>
            <a:chExt cx="5758" cy="1294"/>
          </a:xfrm>
        </p:grpSpPr>
        <p:sp>
          <p:nvSpPr>
            <p:cNvPr id="29704" name="Rectangle 15"/>
            <p:cNvSpPr>
              <a:spLocks noChangeArrowheads="1"/>
            </p:cNvSpPr>
            <p:nvPr/>
          </p:nvSpPr>
          <p:spPr bwMode="auto">
            <a:xfrm>
              <a:off x="1" y="3314"/>
              <a:ext cx="5758" cy="1006"/>
            </a:xfrm>
            <a:prstGeom prst="rect">
              <a:avLst/>
            </a:prstGeom>
            <a:solidFill>
              <a:schemeClr val="bg1"/>
            </a:solidFill>
            <a:ln w="12699">
              <a:noFill/>
              <a:miter lim="800000"/>
              <a:headEnd/>
              <a:tailEnd/>
            </a:ln>
          </p:spPr>
          <p:txBody>
            <a:bodyPr wrap="none" lIns="90488" tIns="44450" rIns="90488" bIns="44450" anchor="ctr"/>
            <a:lstStyle/>
            <a:p>
              <a:pPr>
                <a:lnSpc>
                  <a:spcPct val="110000"/>
                </a:lnSpc>
              </a:pPr>
              <a:endParaRPr lang="cs-CZ" sz="1400" b="0">
                <a:latin typeface="Calibri" pitchFamily="34" charset="0"/>
                <a:cs typeface="Arial" charset="0"/>
              </a:endParaRPr>
            </a:p>
          </p:txBody>
        </p:sp>
        <p:sp>
          <p:nvSpPr>
            <p:cNvPr id="29705" name="Freeform 14"/>
            <p:cNvSpPr>
              <a:spLocks/>
            </p:cNvSpPr>
            <p:nvPr/>
          </p:nvSpPr>
          <p:spPr bwMode="auto">
            <a:xfrm>
              <a:off x="1" y="3026"/>
              <a:ext cx="5758" cy="288"/>
            </a:xfrm>
            <a:custGeom>
              <a:avLst/>
              <a:gdLst>
                <a:gd name="T0" fmla="*/ 0 w 5758"/>
                <a:gd name="T1" fmla="*/ 187 h 314"/>
                <a:gd name="T2" fmla="*/ 2879 w 5758"/>
                <a:gd name="T3" fmla="*/ 0 h 314"/>
                <a:gd name="T4" fmla="*/ 5758 w 5758"/>
                <a:gd name="T5" fmla="*/ 187 h 314"/>
                <a:gd name="T6" fmla="*/ 0 60000 65536"/>
                <a:gd name="T7" fmla="*/ 0 60000 65536"/>
                <a:gd name="T8" fmla="*/ 0 60000 65536"/>
                <a:gd name="T9" fmla="*/ 0 w 5758"/>
                <a:gd name="T10" fmla="*/ 0 h 314"/>
                <a:gd name="T11" fmla="*/ 5758 w 5758"/>
                <a:gd name="T12" fmla="*/ 314 h 314"/>
              </a:gdLst>
              <a:ahLst/>
              <a:cxnLst>
                <a:cxn ang="T6">
                  <a:pos x="T0" y="T1"/>
                </a:cxn>
                <a:cxn ang="T7">
                  <a:pos x="T2" y="T3"/>
                </a:cxn>
                <a:cxn ang="T8">
                  <a:pos x="T4" y="T5"/>
                </a:cxn>
              </a:cxnLst>
              <a:rect l="T9" t="T10" r="T11" b="T12"/>
              <a:pathLst>
                <a:path w="5758" h="314">
                  <a:moveTo>
                    <a:pt x="0" y="314"/>
                  </a:moveTo>
                  <a:cubicBezTo>
                    <a:pt x="959" y="157"/>
                    <a:pt x="1919" y="0"/>
                    <a:pt x="2879" y="0"/>
                  </a:cubicBezTo>
                  <a:cubicBezTo>
                    <a:pt x="3839" y="0"/>
                    <a:pt x="4798" y="157"/>
                    <a:pt x="5758" y="314"/>
                  </a:cubicBezTo>
                </a:path>
              </a:pathLst>
            </a:custGeom>
            <a:solidFill>
              <a:schemeClr val="bg1"/>
            </a:solidFill>
            <a:ln w="9525">
              <a:noFill/>
              <a:round/>
              <a:headEnd/>
              <a:tailEnd/>
            </a:ln>
          </p:spPr>
          <p:txBody>
            <a:bodyPr/>
            <a:lstStyle/>
            <a:p>
              <a:endParaRPr lang="cs-CZ"/>
            </a:p>
          </p:txBody>
        </p:sp>
      </p:grpSp>
      <p:sp>
        <p:nvSpPr>
          <p:cNvPr id="29700" name="Rectangle 9"/>
          <p:cNvSpPr>
            <a:spLocks noChangeArrowheads="1"/>
          </p:cNvSpPr>
          <p:nvPr/>
        </p:nvSpPr>
        <p:spPr bwMode="auto">
          <a:xfrm>
            <a:off x="71438" y="5418138"/>
            <a:ext cx="7934325" cy="1511300"/>
          </a:xfrm>
          <a:prstGeom prst="rect">
            <a:avLst/>
          </a:prstGeom>
          <a:noFill/>
          <a:ln w="12700" algn="ctr">
            <a:noFill/>
            <a:miter lim="800000"/>
            <a:headEnd/>
            <a:tailEnd/>
          </a:ln>
        </p:spPr>
        <p:txBody>
          <a:bodyPr lIns="90488" tIns="44450" rIns="90488" bIns="44450"/>
          <a:lstStyle/>
          <a:p>
            <a:pPr>
              <a:tabLst>
                <a:tab pos="3657600" algn="l"/>
              </a:tabLst>
            </a:pPr>
            <a:endParaRPr lang="en-US" sz="1200" b="0">
              <a:solidFill>
                <a:srgbClr val="FFFFFF"/>
              </a:solidFill>
              <a:latin typeface="Calibri" pitchFamily="34" charset="0"/>
              <a:cs typeface="Arial" charset="0"/>
            </a:endParaRPr>
          </a:p>
          <a:p>
            <a:pPr>
              <a:tabLst>
                <a:tab pos="3657600" algn="l"/>
              </a:tabLst>
            </a:pPr>
            <a:endParaRPr lang="en-US" sz="1600" b="0">
              <a:solidFill>
                <a:srgbClr val="FF0000"/>
              </a:solidFill>
              <a:latin typeface="Calibri" pitchFamily="34" charset="0"/>
              <a:cs typeface="Arial" charset="0"/>
            </a:endParaRPr>
          </a:p>
        </p:txBody>
      </p:sp>
      <p:pic>
        <p:nvPicPr>
          <p:cNvPr id="29701" name="Picture 6" descr="HWlogo_Red"/>
          <p:cNvPicPr>
            <a:picLocks noChangeAspect="1" noChangeArrowheads="1"/>
          </p:cNvPicPr>
          <p:nvPr/>
        </p:nvPicPr>
        <p:blipFill>
          <a:blip r:embed="rId3" cstate="print"/>
          <a:srcRect/>
          <a:stretch>
            <a:fillRect/>
          </a:stretch>
        </p:blipFill>
        <p:spPr bwMode="auto">
          <a:xfrm>
            <a:off x="7169150" y="6215063"/>
            <a:ext cx="1403350" cy="287337"/>
          </a:xfrm>
          <a:prstGeom prst="rect">
            <a:avLst/>
          </a:prstGeom>
          <a:noFill/>
          <a:ln w="9525">
            <a:noFill/>
            <a:miter lim="800000"/>
            <a:headEnd/>
            <a:tailEnd/>
          </a:ln>
        </p:spPr>
      </p:pic>
      <p:sp>
        <p:nvSpPr>
          <p:cNvPr id="29702" name="TextovéPole 18"/>
          <p:cNvSpPr txBox="1">
            <a:spLocks noChangeArrowheads="1"/>
          </p:cNvSpPr>
          <p:nvPr/>
        </p:nvSpPr>
        <p:spPr bwMode="auto">
          <a:xfrm>
            <a:off x="304800" y="5638800"/>
            <a:ext cx="5791200" cy="369332"/>
          </a:xfrm>
          <a:prstGeom prst="rect">
            <a:avLst/>
          </a:prstGeom>
          <a:noFill/>
          <a:ln w="9525">
            <a:noFill/>
            <a:miter lim="800000"/>
            <a:headEnd/>
            <a:tailEnd/>
          </a:ln>
        </p:spPr>
        <p:txBody>
          <a:bodyPr>
            <a:spAutoFit/>
          </a:bodyPr>
          <a:lstStyle/>
          <a:p>
            <a:r>
              <a:rPr lang="cs-CZ" sz="1800" b="0" dirty="0" smtClean="0">
                <a:latin typeface="Calibri" pitchFamily="34" charset="0"/>
              </a:rPr>
              <a:t>František Šnóbl</a:t>
            </a:r>
            <a:endParaRPr lang="cs-CZ" sz="1800" b="0" dirty="0">
              <a:latin typeface="Calibri" pitchFamily="34" charset="0"/>
            </a:endParaRPr>
          </a:p>
        </p:txBody>
      </p:sp>
      <p:sp>
        <p:nvSpPr>
          <p:cNvPr id="29703" name="TextovéPole 19"/>
          <p:cNvSpPr txBox="1">
            <a:spLocks noChangeArrowheads="1"/>
          </p:cNvSpPr>
          <p:nvPr/>
        </p:nvSpPr>
        <p:spPr bwMode="auto">
          <a:xfrm>
            <a:off x="1066800" y="2362200"/>
            <a:ext cx="6781800" cy="646113"/>
          </a:xfrm>
          <a:prstGeom prst="rect">
            <a:avLst/>
          </a:prstGeom>
          <a:noFill/>
          <a:ln w="9525">
            <a:noFill/>
            <a:miter lim="800000"/>
            <a:headEnd/>
            <a:tailEnd/>
          </a:ln>
        </p:spPr>
        <p:txBody>
          <a:bodyPr>
            <a:spAutoFit/>
          </a:bodyPr>
          <a:lstStyle/>
          <a:p>
            <a:r>
              <a:rPr lang="cs-CZ" sz="3600">
                <a:solidFill>
                  <a:srgbClr val="FF0000"/>
                </a:solidFill>
                <a:latin typeface="Calibri" pitchFamily="34" charset="0"/>
              </a:rPr>
              <a:t>Prezentace společnosti Honeywell</a:t>
            </a:r>
            <a:endParaRPr lang="en-US" sz="3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7" descr="logo garrett"/>
          <p:cNvPicPr>
            <a:picLocks noChangeAspect="1" noChangeArrowheads="1"/>
          </p:cNvPicPr>
          <p:nvPr/>
        </p:nvPicPr>
        <p:blipFill>
          <a:blip r:embed="rId2" cstate="print"/>
          <a:srcRect t="26738" b="19905"/>
          <a:stretch>
            <a:fillRect/>
          </a:stretch>
        </p:blipFill>
        <p:spPr bwMode="auto">
          <a:xfrm>
            <a:off x="5292725" y="115888"/>
            <a:ext cx="1439863" cy="574675"/>
          </a:xfrm>
          <a:prstGeom prst="rect">
            <a:avLst/>
          </a:prstGeom>
          <a:noFill/>
          <a:ln w="9525">
            <a:noFill/>
            <a:miter lim="800000"/>
            <a:headEnd/>
            <a:tailEnd/>
          </a:ln>
        </p:spPr>
      </p:pic>
      <p:sp>
        <p:nvSpPr>
          <p:cNvPr id="461827" name="Rectangle 2"/>
          <p:cNvSpPr>
            <a:spLocks noGrp="1" noChangeArrowheads="1"/>
          </p:cNvSpPr>
          <p:nvPr>
            <p:ph type="title" idx="4294967295"/>
          </p:nvPr>
        </p:nvSpPr>
        <p:spPr>
          <a:xfrm>
            <a:off x="187325" y="152400"/>
            <a:ext cx="8561388" cy="468313"/>
          </a:xfrm>
        </p:spPr>
        <p:txBody>
          <a:bodyPr/>
          <a:lstStyle/>
          <a:p>
            <a:r>
              <a:rPr lang="cs-CZ" dirty="0" smtClean="0"/>
              <a:t>Spolupráce v motorsportu</a:t>
            </a:r>
            <a:endParaRPr lang="en-US" dirty="0" smtClean="0"/>
          </a:p>
        </p:txBody>
      </p:sp>
      <p:sp>
        <p:nvSpPr>
          <p:cNvPr id="461828" name="Rectangle 3"/>
          <p:cNvSpPr>
            <a:spLocks noGrp="1" noChangeArrowheads="1"/>
          </p:cNvSpPr>
          <p:nvPr>
            <p:ph type="body" sz="half" idx="4294967295"/>
          </p:nvPr>
        </p:nvSpPr>
        <p:spPr>
          <a:xfrm>
            <a:off x="0" y="1141413"/>
            <a:ext cx="3209544" cy="1364043"/>
          </a:xfrm>
        </p:spPr>
        <p:txBody>
          <a:bodyPr/>
          <a:lstStyle/>
          <a:p>
            <a:pPr>
              <a:lnSpc>
                <a:spcPct val="95000"/>
              </a:lnSpc>
            </a:pPr>
            <a:r>
              <a:rPr lang="cs-CZ" sz="1200" dirty="0" smtClean="0"/>
              <a:t>Automobilky po celém světě</a:t>
            </a:r>
            <a:endParaRPr lang="en-US" sz="1200" dirty="0" smtClean="0"/>
          </a:p>
          <a:p>
            <a:pPr>
              <a:lnSpc>
                <a:spcPct val="95000"/>
              </a:lnSpc>
            </a:pPr>
            <a:r>
              <a:rPr lang="cs-CZ" sz="1200" dirty="0" smtClean="0"/>
              <a:t>Významné závodní seriály s přeplňovanými motory</a:t>
            </a:r>
            <a:endParaRPr lang="en-US" sz="1200" dirty="0" smtClean="0"/>
          </a:p>
          <a:p>
            <a:pPr lvl="1">
              <a:lnSpc>
                <a:spcPct val="95000"/>
              </a:lnSpc>
            </a:pPr>
            <a:r>
              <a:rPr lang="en-US" sz="800" dirty="0" smtClean="0"/>
              <a:t>WRC, WTCC, </a:t>
            </a:r>
            <a:r>
              <a:rPr lang="en-US" sz="800" dirty="0" err="1" smtClean="0"/>
              <a:t>LeMans</a:t>
            </a:r>
            <a:r>
              <a:rPr lang="en-US" sz="800" dirty="0" smtClean="0"/>
              <a:t>, Dakar, CART, F1, Super Truck, etc…</a:t>
            </a:r>
          </a:p>
          <a:p>
            <a:pPr>
              <a:lnSpc>
                <a:spcPct val="95000"/>
              </a:lnSpc>
            </a:pPr>
            <a:r>
              <a:rPr lang="en-US" sz="1200" dirty="0" smtClean="0"/>
              <a:t>2 </a:t>
            </a:r>
            <a:r>
              <a:rPr lang="cs-CZ" sz="1200" dirty="0" smtClean="0"/>
              <a:t>plně integrované týmy inženýrů v USA a ČR</a:t>
            </a:r>
            <a:endParaRPr lang="en-US" sz="1200" dirty="0" smtClean="0"/>
          </a:p>
        </p:txBody>
      </p:sp>
      <p:sp>
        <p:nvSpPr>
          <p:cNvPr id="45060" name="Rectangle 4"/>
          <p:cNvSpPr>
            <a:spLocks noChangeArrowheads="1"/>
          </p:cNvSpPr>
          <p:nvPr/>
        </p:nvSpPr>
        <p:spPr bwMode="auto">
          <a:xfrm>
            <a:off x="4457700" y="565150"/>
            <a:ext cx="46038" cy="5816600"/>
          </a:xfrm>
          <a:prstGeom prst="rect">
            <a:avLst/>
          </a:prstGeom>
          <a:gradFill rotWithShape="1">
            <a:gsLst>
              <a:gs pos="0">
                <a:schemeClr val="bg1"/>
              </a:gs>
              <a:gs pos="50000">
                <a:srgbClr val="DDDDDD"/>
              </a:gs>
              <a:gs pos="100000">
                <a:schemeClr val="bg1"/>
              </a:gs>
            </a:gsLst>
            <a:lin ang="5400000" scaled="1"/>
          </a:gradFill>
          <a:ln w="12700">
            <a:noFill/>
            <a:miter lim="800000"/>
            <a:headEnd/>
            <a:tailEnd/>
          </a:ln>
          <a:effectLst/>
        </p:spPr>
        <p:txBody>
          <a:bodyPr wrap="none" lIns="90488" tIns="44450" rIns="90488" bIns="44450" anchor="ctr"/>
          <a:lstStyle/>
          <a:p>
            <a:pPr>
              <a:defRPr/>
            </a:pPr>
            <a:endParaRPr lang="en-US" sz="1400">
              <a:latin typeface="Arial" pitchFamily="34" charset="0"/>
              <a:cs typeface="Arial" pitchFamily="34" charset="0"/>
            </a:endParaRPr>
          </a:p>
        </p:txBody>
      </p:sp>
      <p:sp>
        <p:nvSpPr>
          <p:cNvPr id="45061" name="Rectangle 5"/>
          <p:cNvSpPr>
            <a:spLocks noChangeArrowheads="1"/>
          </p:cNvSpPr>
          <p:nvPr/>
        </p:nvSpPr>
        <p:spPr bwMode="auto">
          <a:xfrm rot="5400000" flipV="1">
            <a:off x="4486275" y="-1092200"/>
            <a:ext cx="42863" cy="8888413"/>
          </a:xfrm>
          <a:prstGeom prst="rect">
            <a:avLst/>
          </a:prstGeom>
          <a:gradFill rotWithShape="1">
            <a:gsLst>
              <a:gs pos="0">
                <a:schemeClr val="bg1"/>
              </a:gs>
              <a:gs pos="50000">
                <a:srgbClr val="DDDDDD"/>
              </a:gs>
              <a:gs pos="100000">
                <a:schemeClr val="bg1"/>
              </a:gs>
            </a:gsLst>
            <a:lin ang="5400000" scaled="1"/>
          </a:gradFill>
          <a:ln w="12700">
            <a:noFill/>
            <a:miter lim="800000"/>
            <a:headEnd/>
            <a:tailEnd/>
          </a:ln>
        </p:spPr>
        <p:txBody>
          <a:bodyPr vert="eaVert" wrap="none" lIns="90488" tIns="44450" rIns="90488" bIns="44450" anchor="ctr"/>
          <a:lstStyle/>
          <a:p>
            <a:pPr>
              <a:defRPr/>
            </a:pPr>
            <a:endParaRPr lang="en-US" sz="1400">
              <a:latin typeface="Arial" pitchFamily="34" charset="0"/>
              <a:cs typeface="Arial" pitchFamily="34" charset="0"/>
            </a:endParaRPr>
          </a:p>
        </p:txBody>
      </p:sp>
      <p:sp>
        <p:nvSpPr>
          <p:cNvPr id="461831" name="Rectangle 6"/>
          <p:cNvSpPr>
            <a:spLocks noChangeArrowheads="1"/>
          </p:cNvSpPr>
          <p:nvPr/>
        </p:nvSpPr>
        <p:spPr bwMode="auto">
          <a:xfrm>
            <a:off x="0" y="4667250"/>
            <a:ext cx="4084638" cy="1371600"/>
          </a:xfrm>
          <a:prstGeom prst="rect">
            <a:avLst/>
          </a:prstGeom>
          <a:noFill/>
          <a:ln w="12700">
            <a:noFill/>
            <a:miter lim="800000"/>
            <a:headEnd/>
            <a:tailEnd/>
          </a:ln>
        </p:spPr>
        <p:txBody>
          <a:bodyPr lIns="90488" tIns="44450" rIns="90488" bIns="44450"/>
          <a:lstStyle/>
          <a:p>
            <a:pPr marL="174625" indent="-174625">
              <a:buFontTx/>
              <a:buChar char="•"/>
            </a:pPr>
            <a:r>
              <a:rPr lang="cs-CZ" sz="1200" dirty="0" smtClean="0">
                <a:cs typeface="Arial" charset="0"/>
              </a:rPr>
              <a:t>Přispívání k dobrým vztahům s výrobci vozidel</a:t>
            </a:r>
            <a:endParaRPr lang="en-US" sz="1200" dirty="0">
              <a:cs typeface="Arial" charset="0"/>
            </a:endParaRPr>
          </a:p>
          <a:p>
            <a:pPr marL="174625" indent="-174625">
              <a:buFontTx/>
              <a:buChar char="•"/>
            </a:pPr>
            <a:r>
              <a:rPr lang="cs-CZ" sz="1200" dirty="0" smtClean="0">
                <a:cs typeface="Arial" charset="0"/>
              </a:rPr>
              <a:t>Vývoj nových technologií a jejich budoucí sériové využití</a:t>
            </a:r>
            <a:endParaRPr lang="en-US" sz="1200" dirty="0">
              <a:cs typeface="Arial" charset="0"/>
            </a:endParaRPr>
          </a:p>
          <a:p>
            <a:pPr marL="174625" indent="-174625">
              <a:buFontTx/>
              <a:buChar char="•"/>
            </a:pPr>
            <a:r>
              <a:rPr lang="cs-CZ" sz="1200" dirty="0" smtClean="0">
                <a:cs typeface="Arial" charset="0"/>
              </a:rPr>
              <a:t>Rozvoj technického talentu našich inženýrů</a:t>
            </a:r>
            <a:endParaRPr lang="en-US" sz="1200" dirty="0">
              <a:cs typeface="Arial" charset="0"/>
            </a:endParaRPr>
          </a:p>
          <a:p>
            <a:pPr marL="174625" indent="-174625">
              <a:buFontTx/>
              <a:buChar char="•"/>
            </a:pPr>
            <a:r>
              <a:rPr lang="cs-CZ" sz="1200" dirty="0" smtClean="0">
                <a:cs typeface="Arial" charset="0"/>
              </a:rPr>
              <a:t>Rozvoj pozitivního PR a marketingu firmy</a:t>
            </a:r>
            <a:endParaRPr lang="en-US" sz="1200" dirty="0">
              <a:cs typeface="Arial" charset="0"/>
            </a:endParaRPr>
          </a:p>
          <a:p>
            <a:pPr marL="174625" indent="-174625">
              <a:buFontTx/>
              <a:buChar char="•"/>
            </a:pPr>
            <a:r>
              <a:rPr lang="cs-CZ" sz="1200" dirty="0" smtClean="0">
                <a:cs typeface="Arial" charset="0"/>
              </a:rPr>
              <a:t>Soutěžení a zábava, která je přesto profitabilní</a:t>
            </a:r>
            <a:endParaRPr lang="en-US" sz="1200" dirty="0">
              <a:cs typeface="Arial" charset="0"/>
            </a:endParaRPr>
          </a:p>
        </p:txBody>
      </p:sp>
      <p:sp>
        <p:nvSpPr>
          <p:cNvPr id="45063" name="Text Box 7"/>
          <p:cNvSpPr txBox="1">
            <a:spLocks noChangeArrowheads="1"/>
          </p:cNvSpPr>
          <p:nvPr/>
        </p:nvSpPr>
        <p:spPr bwMode="auto">
          <a:xfrm>
            <a:off x="838200" y="766763"/>
            <a:ext cx="1143000" cy="402098"/>
          </a:xfrm>
          <a:prstGeom prst="rect">
            <a:avLst/>
          </a:prstGeom>
          <a:noFill/>
          <a:ln w="12699">
            <a:noFill/>
            <a:miter lim="800000"/>
            <a:headEnd/>
            <a:tailEnd/>
          </a:ln>
          <a:effectLst/>
        </p:spPr>
        <p:txBody>
          <a:bodyPr lIns="90488" tIns="44450" rIns="90488" bIns="44450">
            <a:spAutoFit/>
          </a:bodyPr>
          <a:lstStyle/>
          <a:p>
            <a:pPr algn="ctr" eaLnBrk="0" hangingPunct="0">
              <a:lnSpc>
                <a:spcPct val="110000"/>
              </a:lnSpc>
              <a:spcBef>
                <a:spcPct val="50000"/>
              </a:spcBef>
              <a:defRPr/>
            </a:pPr>
            <a:r>
              <a:rPr lang="cs-CZ" sz="2000" i="1" dirty="0" smtClean="0">
                <a:effectLst>
                  <a:outerShdw blurRad="38100" dist="38100" dir="2700000" algn="tl">
                    <a:srgbClr val="C0C0C0"/>
                  </a:outerShdw>
                </a:effectLst>
                <a:latin typeface="Arial" pitchFamily="34" charset="0"/>
                <a:cs typeface="Arial" pitchFamily="34" charset="0"/>
              </a:rPr>
              <a:t>Kdo</a:t>
            </a:r>
            <a:r>
              <a:rPr lang="en-US" sz="2000" i="1" dirty="0" smtClean="0">
                <a:effectLst>
                  <a:outerShdw blurRad="38100" dist="38100" dir="2700000" algn="tl">
                    <a:srgbClr val="C0C0C0"/>
                  </a:outerShdw>
                </a:effectLst>
                <a:latin typeface="Arial" pitchFamily="34" charset="0"/>
                <a:cs typeface="Arial" pitchFamily="34" charset="0"/>
              </a:rPr>
              <a:t>?</a:t>
            </a:r>
            <a:endParaRPr lang="en-US" sz="2000" i="1" dirty="0">
              <a:effectLst>
                <a:outerShdw blurRad="38100" dist="38100" dir="2700000" algn="tl">
                  <a:srgbClr val="C0C0C0"/>
                </a:outerShdw>
              </a:effectLst>
              <a:latin typeface="Arial" pitchFamily="34" charset="0"/>
              <a:cs typeface="Arial" pitchFamily="34" charset="0"/>
            </a:endParaRPr>
          </a:p>
        </p:txBody>
      </p:sp>
      <p:sp>
        <p:nvSpPr>
          <p:cNvPr id="45064" name="Text Box 8"/>
          <p:cNvSpPr txBox="1">
            <a:spLocks noChangeArrowheads="1"/>
          </p:cNvSpPr>
          <p:nvPr/>
        </p:nvSpPr>
        <p:spPr bwMode="auto">
          <a:xfrm>
            <a:off x="6705600" y="4359275"/>
            <a:ext cx="1219200" cy="402098"/>
          </a:xfrm>
          <a:prstGeom prst="rect">
            <a:avLst/>
          </a:prstGeom>
          <a:noFill/>
          <a:ln w="12699">
            <a:noFill/>
            <a:miter lim="800000"/>
            <a:headEnd/>
            <a:tailEnd/>
          </a:ln>
          <a:effectLst/>
        </p:spPr>
        <p:txBody>
          <a:bodyPr lIns="90488" tIns="44450" rIns="90488" bIns="44450">
            <a:spAutoFit/>
          </a:bodyPr>
          <a:lstStyle/>
          <a:p>
            <a:pPr algn="ctr" eaLnBrk="0" hangingPunct="0">
              <a:lnSpc>
                <a:spcPct val="110000"/>
              </a:lnSpc>
              <a:spcBef>
                <a:spcPct val="50000"/>
              </a:spcBef>
              <a:defRPr/>
            </a:pPr>
            <a:r>
              <a:rPr lang="cs-CZ" sz="2000" i="1" dirty="0" smtClean="0">
                <a:effectLst>
                  <a:outerShdw blurRad="38100" dist="38100" dir="2700000" algn="tl">
                    <a:srgbClr val="C0C0C0"/>
                  </a:outerShdw>
                </a:effectLst>
                <a:latin typeface="Arial" pitchFamily="34" charset="0"/>
                <a:cs typeface="Arial" pitchFamily="34" charset="0"/>
              </a:rPr>
              <a:t>Co</a:t>
            </a:r>
            <a:r>
              <a:rPr lang="en-US" sz="2000" i="1" dirty="0" smtClean="0">
                <a:effectLst>
                  <a:outerShdw blurRad="38100" dist="38100" dir="2700000" algn="tl">
                    <a:srgbClr val="C0C0C0"/>
                  </a:outerShdw>
                </a:effectLst>
                <a:latin typeface="Arial" pitchFamily="34" charset="0"/>
                <a:cs typeface="Arial" pitchFamily="34" charset="0"/>
              </a:rPr>
              <a:t>?</a:t>
            </a:r>
            <a:endParaRPr lang="en-US" sz="2000" i="1" dirty="0">
              <a:effectLst>
                <a:outerShdw blurRad="38100" dist="38100" dir="2700000" algn="tl">
                  <a:srgbClr val="C0C0C0"/>
                </a:outerShdw>
              </a:effectLst>
              <a:latin typeface="Arial" pitchFamily="34" charset="0"/>
              <a:cs typeface="Arial" pitchFamily="34" charset="0"/>
            </a:endParaRPr>
          </a:p>
        </p:txBody>
      </p:sp>
      <p:sp>
        <p:nvSpPr>
          <p:cNvPr id="45065" name="Text Box 9"/>
          <p:cNvSpPr txBox="1">
            <a:spLocks noChangeArrowheads="1"/>
          </p:cNvSpPr>
          <p:nvPr/>
        </p:nvSpPr>
        <p:spPr bwMode="auto">
          <a:xfrm>
            <a:off x="1066800" y="4286250"/>
            <a:ext cx="1143000" cy="402098"/>
          </a:xfrm>
          <a:prstGeom prst="rect">
            <a:avLst/>
          </a:prstGeom>
          <a:noFill/>
          <a:ln w="12699">
            <a:noFill/>
            <a:miter lim="800000"/>
            <a:headEnd/>
            <a:tailEnd/>
          </a:ln>
          <a:effectLst/>
        </p:spPr>
        <p:txBody>
          <a:bodyPr lIns="90488" tIns="44450" rIns="90488" bIns="44450">
            <a:spAutoFit/>
          </a:bodyPr>
          <a:lstStyle/>
          <a:p>
            <a:pPr algn="ctr" eaLnBrk="0" hangingPunct="0">
              <a:lnSpc>
                <a:spcPct val="110000"/>
              </a:lnSpc>
              <a:spcBef>
                <a:spcPct val="50000"/>
              </a:spcBef>
              <a:defRPr/>
            </a:pPr>
            <a:r>
              <a:rPr lang="cs-CZ" sz="2000" i="1" dirty="0" smtClean="0">
                <a:effectLst>
                  <a:outerShdw blurRad="38100" dist="38100" dir="2700000" algn="tl">
                    <a:srgbClr val="C0C0C0"/>
                  </a:outerShdw>
                </a:effectLst>
                <a:latin typeface="Arial" pitchFamily="34" charset="0"/>
                <a:cs typeface="Arial" pitchFamily="34" charset="0"/>
              </a:rPr>
              <a:t>Proč</a:t>
            </a:r>
            <a:r>
              <a:rPr lang="en-US" sz="2000" i="1" dirty="0" smtClean="0">
                <a:effectLst>
                  <a:outerShdw blurRad="38100" dist="38100" dir="2700000" algn="tl">
                    <a:srgbClr val="C0C0C0"/>
                  </a:outerShdw>
                </a:effectLst>
                <a:latin typeface="Arial" pitchFamily="34" charset="0"/>
                <a:cs typeface="Arial" pitchFamily="34" charset="0"/>
              </a:rPr>
              <a:t>?</a:t>
            </a:r>
            <a:endParaRPr lang="en-US" sz="2000" i="1" dirty="0">
              <a:effectLst>
                <a:outerShdw blurRad="38100" dist="38100" dir="2700000" algn="tl">
                  <a:srgbClr val="C0C0C0"/>
                </a:outerShdw>
              </a:effectLst>
              <a:latin typeface="Arial" pitchFamily="34" charset="0"/>
              <a:cs typeface="Arial" pitchFamily="34" charset="0"/>
            </a:endParaRPr>
          </a:p>
        </p:txBody>
      </p:sp>
      <p:sp>
        <p:nvSpPr>
          <p:cNvPr id="45066" name="Text Box 10"/>
          <p:cNvSpPr txBox="1">
            <a:spLocks noChangeArrowheads="1"/>
          </p:cNvSpPr>
          <p:nvPr/>
        </p:nvSpPr>
        <p:spPr bwMode="auto">
          <a:xfrm>
            <a:off x="7010400" y="742950"/>
            <a:ext cx="1676400" cy="402098"/>
          </a:xfrm>
          <a:prstGeom prst="rect">
            <a:avLst/>
          </a:prstGeom>
          <a:noFill/>
          <a:ln w="12699">
            <a:noFill/>
            <a:miter lim="800000"/>
            <a:headEnd/>
            <a:tailEnd/>
          </a:ln>
          <a:effectLst/>
        </p:spPr>
        <p:txBody>
          <a:bodyPr lIns="90488" tIns="44450" rIns="90488" bIns="44450">
            <a:spAutoFit/>
          </a:bodyPr>
          <a:lstStyle/>
          <a:p>
            <a:pPr algn="ctr" eaLnBrk="0" hangingPunct="0">
              <a:lnSpc>
                <a:spcPct val="110000"/>
              </a:lnSpc>
              <a:spcBef>
                <a:spcPct val="50000"/>
              </a:spcBef>
              <a:defRPr/>
            </a:pPr>
            <a:r>
              <a:rPr lang="cs-CZ" sz="2000" i="1" dirty="0" smtClean="0">
                <a:effectLst>
                  <a:outerShdw blurRad="38100" dist="38100" dir="2700000" algn="tl">
                    <a:srgbClr val="C0C0C0"/>
                  </a:outerShdw>
                </a:effectLst>
                <a:latin typeface="Arial" pitchFamily="34" charset="0"/>
                <a:cs typeface="Arial" pitchFamily="34" charset="0"/>
              </a:rPr>
              <a:t>Úspěchy</a:t>
            </a:r>
            <a:r>
              <a:rPr lang="en-US" sz="2000" i="1" dirty="0" smtClean="0">
                <a:effectLst>
                  <a:outerShdw blurRad="38100" dist="38100" dir="2700000" algn="tl">
                    <a:srgbClr val="C0C0C0"/>
                  </a:outerShdw>
                </a:effectLst>
                <a:latin typeface="Arial" pitchFamily="34" charset="0"/>
                <a:cs typeface="Arial" pitchFamily="34" charset="0"/>
              </a:rPr>
              <a:t> </a:t>
            </a:r>
            <a:endParaRPr lang="en-US" sz="2000" i="1" dirty="0">
              <a:effectLst>
                <a:outerShdw blurRad="38100" dist="38100" dir="2700000" algn="tl">
                  <a:srgbClr val="C0C0C0"/>
                </a:outerShdw>
              </a:effectLst>
              <a:latin typeface="Arial" pitchFamily="34" charset="0"/>
              <a:cs typeface="Arial" pitchFamily="34" charset="0"/>
            </a:endParaRPr>
          </a:p>
        </p:txBody>
      </p:sp>
      <p:sp>
        <p:nvSpPr>
          <p:cNvPr id="461836" name="Text Box 11"/>
          <p:cNvSpPr txBox="1">
            <a:spLocks noChangeArrowheads="1"/>
          </p:cNvSpPr>
          <p:nvPr/>
        </p:nvSpPr>
        <p:spPr bwMode="auto">
          <a:xfrm>
            <a:off x="0" y="6464300"/>
            <a:ext cx="9144000" cy="394467"/>
          </a:xfrm>
          <a:prstGeom prst="rect">
            <a:avLst/>
          </a:prstGeom>
          <a:solidFill>
            <a:schemeClr val="bg1"/>
          </a:solidFill>
          <a:ln w="12699">
            <a:noFill/>
            <a:miter lim="800000"/>
            <a:headEnd/>
            <a:tailEnd/>
          </a:ln>
        </p:spPr>
        <p:txBody>
          <a:bodyPr lIns="90488" tIns="44450" rIns="90488" bIns="44450">
            <a:spAutoFit/>
          </a:bodyPr>
          <a:lstStyle/>
          <a:p>
            <a:pPr algn="ctr" eaLnBrk="0" hangingPunct="0">
              <a:lnSpc>
                <a:spcPct val="110000"/>
              </a:lnSpc>
              <a:spcBef>
                <a:spcPct val="50000"/>
              </a:spcBef>
            </a:pPr>
            <a:r>
              <a:rPr lang="en-US" sz="1800" i="1" dirty="0">
                <a:solidFill>
                  <a:srgbClr val="DE0000"/>
                </a:solidFill>
                <a:cs typeface="Arial" charset="0"/>
              </a:rPr>
              <a:t>HTT </a:t>
            </a:r>
            <a:r>
              <a:rPr lang="cs-CZ" sz="1800" i="1" dirty="0" smtClean="0">
                <a:solidFill>
                  <a:srgbClr val="DE0000"/>
                </a:solidFill>
                <a:cs typeface="Arial" charset="0"/>
              </a:rPr>
              <a:t>Motorsport tým podpoporuje závodní týmy již </a:t>
            </a:r>
            <a:r>
              <a:rPr lang="en-US" sz="1800" i="1" dirty="0" smtClean="0">
                <a:solidFill>
                  <a:srgbClr val="DE0000"/>
                </a:solidFill>
                <a:cs typeface="Arial" charset="0"/>
              </a:rPr>
              <a:t>40 </a:t>
            </a:r>
            <a:r>
              <a:rPr lang="cs-CZ" sz="1800" i="1" dirty="0" smtClean="0">
                <a:solidFill>
                  <a:srgbClr val="DE0000"/>
                </a:solidFill>
                <a:cs typeface="Arial" charset="0"/>
              </a:rPr>
              <a:t>let.</a:t>
            </a:r>
            <a:endParaRPr lang="en-US" sz="1800" i="1" dirty="0">
              <a:solidFill>
                <a:srgbClr val="DE0000"/>
              </a:solidFill>
              <a:cs typeface="Arial" charset="0"/>
            </a:endParaRPr>
          </a:p>
        </p:txBody>
      </p:sp>
      <p:sp>
        <p:nvSpPr>
          <p:cNvPr id="461837" name="Rectangle 12"/>
          <p:cNvSpPr>
            <a:spLocks noChangeArrowheads="1"/>
          </p:cNvSpPr>
          <p:nvPr/>
        </p:nvSpPr>
        <p:spPr bwMode="auto">
          <a:xfrm>
            <a:off x="6553200" y="1112838"/>
            <a:ext cx="2590800" cy="1230312"/>
          </a:xfrm>
          <a:prstGeom prst="rect">
            <a:avLst/>
          </a:prstGeom>
          <a:noFill/>
          <a:ln w="12700">
            <a:noFill/>
            <a:miter lim="800000"/>
            <a:headEnd/>
            <a:tailEnd/>
          </a:ln>
        </p:spPr>
        <p:txBody>
          <a:bodyPr lIns="90488" tIns="44450" rIns="90488" bIns="44450"/>
          <a:lstStyle/>
          <a:p>
            <a:pPr marL="174625" indent="-174625" eaLnBrk="0" hangingPunct="0">
              <a:lnSpc>
                <a:spcPct val="95000"/>
              </a:lnSpc>
              <a:buFontTx/>
              <a:buChar char="•"/>
            </a:pPr>
            <a:r>
              <a:rPr lang="en-US" sz="1200" dirty="0">
                <a:cs typeface="Arial" charset="0"/>
              </a:rPr>
              <a:t>&gt;10x </a:t>
            </a:r>
            <a:r>
              <a:rPr lang="cs-CZ" sz="1200" dirty="0" smtClean="0">
                <a:cs typeface="Arial" charset="0"/>
              </a:rPr>
              <a:t>vítězové</a:t>
            </a:r>
            <a:r>
              <a:rPr lang="en-US" sz="1200" dirty="0" smtClean="0">
                <a:cs typeface="Arial" charset="0"/>
              </a:rPr>
              <a:t> </a:t>
            </a:r>
            <a:r>
              <a:rPr lang="en-US" sz="1200" dirty="0">
                <a:cs typeface="Arial" charset="0"/>
              </a:rPr>
              <a:t>WRC, </a:t>
            </a:r>
            <a:r>
              <a:rPr lang="en-US" sz="1200" dirty="0" err="1">
                <a:cs typeface="Arial" charset="0"/>
              </a:rPr>
              <a:t>LeMans</a:t>
            </a:r>
            <a:r>
              <a:rPr lang="en-US" sz="1200" dirty="0">
                <a:cs typeface="Arial" charset="0"/>
              </a:rPr>
              <a:t>, ALMS, CART, Indy500</a:t>
            </a:r>
          </a:p>
          <a:p>
            <a:pPr marL="174625" indent="-174625" eaLnBrk="0" hangingPunct="0">
              <a:lnSpc>
                <a:spcPct val="95000"/>
              </a:lnSpc>
              <a:buFontTx/>
              <a:buChar char="•"/>
            </a:pPr>
            <a:r>
              <a:rPr lang="en-US" sz="1200" dirty="0">
                <a:cs typeface="Arial" charset="0"/>
              </a:rPr>
              <a:t>&gt;5x </a:t>
            </a:r>
            <a:r>
              <a:rPr lang="cs-CZ" sz="1200" dirty="0" smtClean="0">
                <a:cs typeface="Arial" charset="0"/>
              </a:rPr>
              <a:t>vítězové </a:t>
            </a:r>
            <a:r>
              <a:rPr lang="en-US" sz="1200" dirty="0" smtClean="0">
                <a:cs typeface="Arial" charset="0"/>
              </a:rPr>
              <a:t>s </a:t>
            </a:r>
            <a:r>
              <a:rPr lang="en-US" sz="1200" dirty="0">
                <a:cs typeface="Arial" charset="0"/>
              </a:rPr>
              <a:t>USAC &amp; Pikes Peak, IMSA</a:t>
            </a:r>
          </a:p>
          <a:p>
            <a:pPr marL="174625" indent="-174625" eaLnBrk="0" hangingPunct="0">
              <a:lnSpc>
                <a:spcPct val="95000"/>
              </a:lnSpc>
              <a:buFontTx/>
              <a:buChar char="•"/>
            </a:pPr>
            <a:r>
              <a:rPr lang="cs-CZ" sz="1200" dirty="0" smtClean="0">
                <a:cs typeface="Arial" charset="0"/>
              </a:rPr>
              <a:t>vítězství v </a:t>
            </a:r>
            <a:r>
              <a:rPr lang="en-US" sz="1200" dirty="0" smtClean="0">
                <a:cs typeface="Arial" charset="0"/>
              </a:rPr>
              <a:t>Dakar</a:t>
            </a:r>
            <a:r>
              <a:rPr lang="en-US" sz="1200" dirty="0">
                <a:cs typeface="Arial" charset="0"/>
              </a:rPr>
              <a:t>, </a:t>
            </a:r>
            <a:r>
              <a:rPr lang="en-US" sz="1200" dirty="0" err="1">
                <a:cs typeface="Arial" charset="0"/>
              </a:rPr>
              <a:t>SuperTruck</a:t>
            </a:r>
            <a:endParaRPr lang="en-US" sz="1200" dirty="0">
              <a:cs typeface="Arial" charset="0"/>
            </a:endParaRPr>
          </a:p>
        </p:txBody>
      </p:sp>
      <p:sp>
        <p:nvSpPr>
          <p:cNvPr id="461838" name="Rectangle 13"/>
          <p:cNvSpPr>
            <a:spLocks noChangeArrowheads="1"/>
          </p:cNvSpPr>
          <p:nvPr/>
        </p:nvSpPr>
        <p:spPr bwMode="auto">
          <a:xfrm>
            <a:off x="5076825" y="4719638"/>
            <a:ext cx="3200400" cy="1412875"/>
          </a:xfrm>
          <a:prstGeom prst="rect">
            <a:avLst/>
          </a:prstGeom>
          <a:noFill/>
          <a:ln w="12700">
            <a:noFill/>
            <a:miter lim="800000"/>
            <a:headEnd/>
            <a:tailEnd/>
          </a:ln>
        </p:spPr>
        <p:txBody>
          <a:bodyPr lIns="90488" tIns="44450" rIns="90488" bIns="44450"/>
          <a:lstStyle/>
          <a:p>
            <a:pPr marL="174625" indent="-174625" eaLnBrk="0" hangingPunct="0">
              <a:lnSpc>
                <a:spcPct val="95000"/>
              </a:lnSpc>
              <a:buFontTx/>
              <a:buChar char="•"/>
            </a:pPr>
            <a:r>
              <a:rPr lang="cs-CZ" sz="1200" dirty="0" smtClean="0">
                <a:cs typeface="Arial" charset="0"/>
              </a:rPr>
              <a:t>První  turbo s využitím kuličkového ložiska</a:t>
            </a:r>
            <a:endParaRPr lang="en-US" sz="1200" dirty="0">
              <a:cs typeface="Arial" charset="0"/>
            </a:endParaRPr>
          </a:p>
          <a:p>
            <a:pPr marL="174625" indent="-174625" eaLnBrk="0" hangingPunct="0">
              <a:lnSpc>
                <a:spcPct val="95000"/>
              </a:lnSpc>
              <a:buFontTx/>
              <a:buChar char="•"/>
            </a:pPr>
            <a:r>
              <a:rPr lang="cs-CZ" sz="1200" dirty="0" smtClean="0">
                <a:cs typeface="Arial" charset="0"/>
              </a:rPr>
              <a:t>První</a:t>
            </a:r>
            <a:r>
              <a:rPr lang="en-US" sz="1200" dirty="0" smtClean="0">
                <a:cs typeface="Arial" charset="0"/>
              </a:rPr>
              <a:t> </a:t>
            </a:r>
            <a:r>
              <a:rPr lang="en-US" sz="1200" dirty="0">
                <a:cs typeface="Arial" charset="0"/>
              </a:rPr>
              <a:t>Marm-247 TW</a:t>
            </a:r>
          </a:p>
          <a:p>
            <a:pPr marL="174625" indent="-174625" eaLnBrk="0" hangingPunct="0">
              <a:lnSpc>
                <a:spcPct val="95000"/>
              </a:lnSpc>
              <a:buFontTx/>
              <a:buChar char="•"/>
            </a:pPr>
            <a:r>
              <a:rPr lang="cs-CZ" sz="1200" dirty="0" smtClean="0">
                <a:cs typeface="Arial" charset="0"/>
              </a:rPr>
              <a:t>První</a:t>
            </a:r>
            <a:r>
              <a:rPr lang="en-US" sz="1200" dirty="0" smtClean="0">
                <a:cs typeface="Arial" charset="0"/>
              </a:rPr>
              <a:t>  </a:t>
            </a:r>
            <a:r>
              <a:rPr lang="en-US" sz="1200" dirty="0">
                <a:cs typeface="Arial" charset="0"/>
              </a:rPr>
              <a:t>HK30 </a:t>
            </a:r>
            <a:r>
              <a:rPr lang="cs-CZ" sz="1200" dirty="0" smtClean="0">
                <a:cs typeface="Arial" charset="0"/>
              </a:rPr>
              <a:t>housing turbíny</a:t>
            </a:r>
            <a:endParaRPr lang="en-US" sz="1200" dirty="0">
              <a:cs typeface="Arial" charset="0"/>
            </a:endParaRPr>
          </a:p>
          <a:p>
            <a:pPr marL="174625" indent="-174625" eaLnBrk="0" hangingPunct="0">
              <a:lnSpc>
                <a:spcPct val="95000"/>
              </a:lnSpc>
              <a:buFontTx/>
              <a:buChar char="•"/>
            </a:pPr>
            <a:r>
              <a:rPr lang="cs-CZ" sz="1200" dirty="0" smtClean="0">
                <a:cs typeface="Arial" charset="0"/>
              </a:rPr>
              <a:t>První</a:t>
            </a:r>
            <a:r>
              <a:rPr lang="en-US" sz="1200" dirty="0" smtClean="0">
                <a:cs typeface="Arial" charset="0"/>
              </a:rPr>
              <a:t> “</a:t>
            </a:r>
            <a:r>
              <a:rPr lang="cs-CZ" sz="1200" dirty="0" smtClean="0">
                <a:cs typeface="Arial" charset="0"/>
              </a:rPr>
              <a:t>integrovaný</a:t>
            </a:r>
            <a:r>
              <a:rPr lang="en-US" sz="1200" dirty="0" smtClean="0">
                <a:cs typeface="Arial" charset="0"/>
              </a:rPr>
              <a:t>” </a:t>
            </a:r>
            <a:r>
              <a:rPr lang="cs-CZ" sz="1200" dirty="0" smtClean="0">
                <a:cs typeface="Arial" charset="0"/>
              </a:rPr>
              <a:t>rychlostní sensor</a:t>
            </a:r>
            <a:endParaRPr lang="en-US" sz="1200" dirty="0">
              <a:cs typeface="Arial" charset="0"/>
            </a:endParaRPr>
          </a:p>
          <a:p>
            <a:pPr marL="174625" indent="-174625" eaLnBrk="0" hangingPunct="0">
              <a:lnSpc>
                <a:spcPct val="95000"/>
              </a:lnSpc>
              <a:buFontTx/>
              <a:buChar char="•"/>
            </a:pPr>
            <a:r>
              <a:rPr lang="cs-CZ" sz="1200" dirty="0" smtClean="0">
                <a:cs typeface="Arial" charset="0"/>
              </a:rPr>
              <a:t>První </a:t>
            </a:r>
            <a:r>
              <a:rPr lang="en-US" sz="1200" dirty="0" smtClean="0">
                <a:cs typeface="Arial" charset="0"/>
              </a:rPr>
              <a:t>1050°C </a:t>
            </a:r>
            <a:r>
              <a:rPr lang="cs-CZ" sz="1200" dirty="0" smtClean="0">
                <a:cs typeface="Arial" charset="0"/>
              </a:rPr>
              <a:t>turbo s </a:t>
            </a:r>
            <a:r>
              <a:rPr lang="en-US" sz="1200" dirty="0" smtClean="0">
                <a:cs typeface="Arial" charset="0"/>
              </a:rPr>
              <a:t>VNT</a:t>
            </a:r>
            <a:endParaRPr lang="en-US" sz="1200" dirty="0">
              <a:cs typeface="Arial" charset="0"/>
            </a:endParaRPr>
          </a:p>
        </p:txBody>
      </p:sp>
      <p:sp>
        <p:nvSpPr>
          <p:cNvPr id="14" name="TextBox 13"/>
          <p:cNvSpPr txBox="1"/>
          <p:nvPr/>
        </p:nvSpPr>
        <p:spPr>
          <a:xfrm>
            <a:off x="1828800" y="2568575"/>
            <a:ext cx="5486400" cy="1138773"/>
          </a:xfrm>
          <a:prstGeom prst="rect">
            <a:avLst/>
          </a:prstGeom>
          <a:solidFill>
            <a:schemeClr val="accent5"/>
          </a:solidFill>
          <a:ln>
            <a:solidFill>
              <a:schemeClr val="tx1">
                <a:lumMod val="50000"/>
                <a:lumOff val="50000"/>
              </a:schemeClr>
            </a:solidFill>
          </a:ln>
        </p:spPr>
        <p:txBody>
          <a:bodyPr>
            <a:spAutoFit/>
          </a:bodyPr>
          <a:lstStyle/>
          <a:p>
            <a:pPr>
              <a:defRPr/>
            </a:pPr>
            <a:r>
              <a:rPr lang="en-US" sz="2000" dirty="0">
                <a:cs typeface="Arial" charset="0"/>
              </a:rPr>
              <a:t> </a:t>
            </a:r>
            <a:r>
              <a:rPr lang="en-US" sz="1600" i="1" dirty="0">
                <a:solidFill>
                  <a:srgbClr val="FF0000"/>
                </a:solidFill>
                <a:cs typeface="Arial" charset="0"/>
              </a:rPr>
              <a:t>Honeywell Turbo Technologies “Motorsport” </a:t>
            </a:r>
            <a:r>
              <a:rPr lang="cs-CZ" sz="1600" i="1" dirty="0" smtClean="0">
                <a:solidFill>
                  <a:srgbClr val="FF0000"/>
                </a:solidFill>
                <a:cs typeface="Arial" charset="0"/>
              </a:rPr>
              <a:t>je jedinou organizací na světě, která má vyčleněný inženýring tým a výrobní kapacity speciálně pro podporu programů závodních týmů.</a:t>
            </a:r>
            <a:endParaRPr lang="en-US" sz="1600" dirty="0">
              <a:solidFill>
                <a:srgbClr val="FF0000"/>
              </a:solidFill>
              <a:cs typeface="Arial" charset="0"/>
            </a:endParaRPr>
          </a:p>
        </p:txBody>
      </p:sp>
      <p:pic>
        <p:nvPicPr>
          <p:cNvPr id="461840" name="Picture 14" descr="Jan Dakar Sainz Dppi_05110002_510"/>
          <p:cNvPicPr>
            <a:picLocks noChangeAspect="1" noChangeArrowheads="1"/>
          </p:cNvPicPr>
          <p:nvPr/>
        </p:nvPicPr>
        <p:blipFill>
          <a:blip r:embed="rId3" cstate="print"/>
          <a:srcRect/>
          <a:stretch>
            <a:fillRect/>
          </a:stretch>
        </p:blipFill>
        <p:spPr bwMode="auto">
          <a:xfrm>
            <a:off x="155448" y="2549906"/>
            <a:ext cx="1572767" cy="915988"/>
          </a:xfrm>
          <a:prstGeom prst="rect">
            <a:avLst/>
          </a:prstGeom>
          <a:noFill/>
          <a:ln w="9525">
            <a:noFill/>
            <a:miter lim="800000"/>
            <a:headEnd/>
            <a:tailEnd/>
          </a:ln>
        </p:spPr>
      </p:pic>
      <p:pic>
        <p:nvPicPr>
          <p:cNvPr id="461841" name="Picture 20"/>
          <p:cNvPicPr>
            <a:picLocks noChangeAspect="1" noChangeArrowheads="1"/>
          </p:cNvPicPr>
          <p:nvPr/>
        </p:nvPicPr>
        <p:blipFill>
          <a:blip r:embed="rId4" cstate="print"/>
          <a:srcRect/>
          <a:stretch>
            <a:fillRect/>
          </a:stretch>
        </p:blipFill>
        <p:spPr bwMode="auto">
          <a:xfrm>
            <a:off x="5076825" y="3952875"/>
            <a:ext cx="1701800" cy="655638"/>
          </a:xfrm>
          <a:prstGeom prst="rect">
            <a:avLst/>
          </a:prstGeom>
          <a:noFill/>
          <a:ln w="12700" algn="ctr">
            <a:noFill/>
            <a:miter lim="800000"/>
            <a:headEnd/>
            <a:tailEnd/>
          </a:ln>
        </p:spPr>
      </p:pic>
      <p:pic>
        <p:nvPicPr>
          <p:cNvPr id="461842" name="Picture 16" descr="April WR Turkey Loeb Dppi_01101004_400"/>
          <p:cNvPicPr>
            <a:picLocks noChangeAspect="1" noChangeArrowheads="1"/>
          </p:cNvPicPr>
          <p:nvPr/>
        </p:nvPicPr>
        <p:blipFill>
          <a:blip r:embed="rId5" cstate="print"/>
          <a:srcRect/>
          <a:stretch>
            <a:fillRect/>
          </a:stretch>
        </p:blipFill>
        <p:spPr bwMode="auto">
          <a:xfrm>
            <a:off x="4716463" y="1157288"/>
            <a:ext cx="1766887" cy="1314450"/>
          </a:xfrm>
          <a:prstGeom prst="rect">
            <a:avLst/>
          </a:prstGeom>
          <a:noFill/>
          <a:ln w="9525">
            <a:noFill/>
            <a:miter lim="800000"/>
            <a:headEnd/>
            <a:tailEnd/>
          </a:ln>
        </p:spPr>
      </p:pic>
      <p:pic>
        <p:nvPicPr>
          <p:cNvPr id="461843" name="Picture 22" descr="Ford Fiesta RS Rally Car Shows Off Its New Duds">
            <a:hlinkClick r:id="rId6"/>
          </p:cNvPr>
          <p:cNvPicPr>
            <a:picLocks noChangeAspect="1" noChangeArrowheads="1"/>
          </p:cNvPicPr>
          <p:nvPr/>
        </p:nvPicPr>
        <p:blipFill>
          <a:blip r:embed="rId7" cstate="print"/>
          <a:srcRect/>
          <a:stretch>
            <a:fillRect/>
          </a:stretch>
        </p:blipFill>
        <p:spPr bwMode="auto">
          <a:xfrm>
            <a:off x="2339975" y="3952875"/>
            <a:ext cx="1660525" cy="693738"/>
          </a:xfrm>
          <a:prstGeom prst="rect">
            <a:avLst/>
          </a:prstGeom>
          <a:noFill/>
          <a:ln w="9525">
            <a:noFill/>
            <a:miter lim="800000"/>
            <a:headEnd/>
            <a:tailEnd/>
          </a:ln>
        </p:spPr>
      </p:pic>
      <p:pic>
        <p:nvPicPr>
          <p:cNvPr id="461844" name="Picture 23" descr="x09-05%20Larini"/>
          <p:cNvPicPr>
            <a:picLocks noChangeAspect="1" noChangeArrowheads="1"/>
          </p:cNvPicPr>
          <p:nvPr/>
        </p:nvPicPr>
        <p:blipFill>
          <a:blip r:embed="rId8" cstate="print"/>
          <a:srcRect/>
          <a:stretch>
            <a:fillRect/>
          </a:stretch>
        </p:blipFill>
        <p:spPr bwMode="auto">
          <a:xfrm>
            <a:off x="7380288" y="2909888"/>
            <a:ext cx="1636712" cy="873125"/>
          </a:xfrm>
          <a:prstGeom prst="rect">
            <a:avLst/>
          </a:prstGeom>
          <a:noFill/>
          <a:ln w="9525">
            <a:noFill/>
            <a:miter lim="800000"/>
            <a:headEnd/>
            <a:tailEnd/>
          </a:ln>
        </p:spPr>
      </p:pic>
      <p:pic>
        <p:nvPicPr>
          <p:cNvPr id="461845" name="Picture 4"/>
          <p:cNvPicPr>
            <a:picLocks noChangeAspect="1" noChangeArrowheads="1"/>
          </p:cNvPicPr>
          <p:nvPr/>
        </p:nvPicPr>
        <p:blipFill>
          <a:blip r:embed="rId9" cstate="print"/>
          <a:srcRect/>
          <a:stretch>
            <a:fillRect/>
          </a:stretch>
        </p:blipFill>
        <p:spPr bwMode="auto">
          <a:xfrm>
            <a:off x="2987675" y="1550988"/>
            <a:ext cx="1371600" cy="920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idx="4294967295"/>
          </p:nvPr>
        </p:nvSpPr>
        <p:spPr>
          <a:xfrm>
            <a:off x="42863" y="152400"/>
            <a:ext cx="9101137" cy="468313"/>
          </a:xfrm>
        </p:spPr>
        <p:txBody>
          <a:bodyPr/>
          <a:lstStyle/>
          <a:p>
            <a:r>
              <a:rPr lang="cs-CZ" dirty="0" smtClean="0"/>
              <a:t>Vývojové týmy v Brně</a:t>
            </a:r>
            <a:endParaRPr lang="en-US" sz="2400" dirty="0" smtClean="0"/>
          </a:p>
        </p:txBody>
      </p:sp>
      <p:sp>
        <p:nvSpPr>
          <p:cNvPr id="462852" name="AutoShape 3"/>
          <p:cNvSpPr>
            <a:spLocks noChangeArrowheads="1"/>
          </p:cNvSpPr>
          <p:nvPr/>
        </p:nvSpPr>
        <p:spPr bwMode="auto">
          <a:xfrm rot="5400000">
            <a:off x="3643313" y="2927350"/>
            <a:ext cx="4216400" cy="358775"/>
          </a:xfrm>
          <a:prstGeom prst="triangle">
            <a:avLst>
              <a:gd name="adj" fmla="val 50000"/>
            </a:avLst>
          </a:prstGeom>
          <a:gradFill rotWithShape="1">
            <a:gsLst>
              <a:gs pos="0">
                <a:srgbClr val="760000"/>
              </a:gs>
              <a:gs pos="50000">
                <a:srgbClr val="FF0000"/>
              </a:gs>
              <a:gs pos="100000">
                <a:srgbClr val="760000"/>
              </a:gs>
            </a:gsLst>
            <a:lin ang="5400000" scaled="1"/>
          </a:gradFill>
          <a:ln w="12700" algn="ctr">
            <a:solidFill>
              <a:schemeClr val="tx1"/>
            </a:solidFill>
            <a:miter lim="800000"/>
            <a:headEnd/>
            <a:tailEnd/>
          </a:ln>
        </p:spPr>
        <p:txBody>
          <a:bodyPr wrap="none" lIns="90488" tIns="44450" rIns="90488" bIns="44450" anchor="ctr"/>
          <a:lstStyle/>
          <a:p>
            <a:pPr eaLnBrk="0" hangingPunct="0">
              <a:lnSpc>
                <a:spcPct val="110000"/>
              </a:lnSpc>
            </a:pPr>
            <a:endParaRPr lang="cs-CZ" sz="1400">
              <a:cs typeface="Arial" charset="0"/>
            </a:endParaRPr>
          </a:p>
        </p:txBody>
      </p:sp>
      <p:sp>
        <p:nvSpPr>
          <p:cNvPr id="462853" name="Rectangle 4"/>
          <p:cNvSpPr>
            <a:spLocks noChangeArrowheads="1"/>
          </p:cNvSpPr>
          <p:nvPr/>
        </p:nvSpPr>
        <p:spPr bwMode="auto">
          <a:xfrm>
            <a:off x="1857375" y="869950"/>
            <a:ext cx="1655763" cy="523875"/>
          </a:xfrm>
          <a:prstGeom prst="rect">
            <a:avLst/>
          </a:prstGeom>
          <a:solidFill>
            <a:srgbClr val="F0F0F0"/>
          </a:solidFill>
          <a:ln w="12700" algn="ctr">
            <a:solidFill>
              <a:srgbClr val="808080"/>
            </a:solidFill>
            <a:prstDash val="sysDot"/>
            <a:miter lim="800000"/>
            <a:headEnd/>
            <a:tailEnd/>
          </a:ln>
        </p:spPr>
        <p:txBody>
          <a:bodyPr lIns="90488" tIns="44450" rIns="90488" bIns="44450" anchor="ctr"/>
          <a:lstStyle/>
          <a:p>
            <a:pPr eaLnBrk="0" hangingPunct="0">
              <a:lnSpc>
                <a:spcPct val="90000"/>
              </a:lnSpc>
              <a:spcBef>
                <a:spcPct val="20000"/>
              </a:spcBef>
              <a:buClr>
                <a:schemeClr val="hlink"/>
              </a:buClr>
              <a:buSzPct val="120000"/>
            </a:pPr>
            <a:r>
              <a:rPr lang="cs-CZ" sz="1400" u="sng" dirty="0" smtClean="0">
                <a:ea typeface="宋体" pitchFamily="2" charset="-122"/>
                <a:cs typeface="Arial" charset="0"/>
              </a:rPr>
              <a:t>Pokročilé technologie</a:t>
            </a:r>
            <a:endParaRPr lang="en-US" sz="1400" u="sng" dirty="0">
              <a:ea typeface="宋体" pitchFamily="2" charset="-122"/>
              <a:cs typeface="Arial" charset="0"/>
            </a:endParaRPr>
          </a:p>
        </p:txBody>
      </p:sp>
      <p:sp>
        <p:nvSpPr>
          <p:cNvPr id="462854" name="Rectangle 5"/>
          <p:cNvSpPr>
            <a:spLocks noChangeArrowheads="1"/>
          </p:cNvSpPr>
          <p:nvPr/>
        </p:nvSpPr>
        <p:spPr bwMode="auto">
          <a:xfrm>
            <a:off x="3638550" y="869950"/>
            <a:ext cx="1790700" cy="523875"/>
          </a:xfrm>
          <a:prstGeom prst="rect">
            <a:avLst/>
          </a:prstGeom>
          <a:solidFill>
            <a:srgbClr val="F0F0F0"/>
          </a:solidFill>
          <a:ln w="12700" algn="ctr">
            <a:solidFill>
              <a:srgbClr val="808080"/>
            </a:solidFill>
            <a:prstDash val="sysDot"/>
            <a:miter lim="800000"/>
            <a:headEnd/>
            <a:tailEnd/>
          </a:ln>
        </p:spPr>
        <p:txBody>
          <a:bodyPr lIns="90488" tIns="44450" rIns="90488" bIns="44450" anchor="ctr"/>
          <a:lstStyle/>
          <a:p>
            <a:pPr eaLnBrk="0" hangingPunct="0">
              <a:lnSpc>
                <a:spcPct val="90000"/>
              </a:lnSpc>
              <a:spcBef>
                <a:spcPct val="20000"/>
              </a:spcBef>
              <a:buClr>
                <a:schemeClr val="hlink"/>
              </a:buClr>
              <a:buSzPct val="120000"/>
            </a:pPr>
            <a:r>
              <a:rPr lang="cs-CZ" sz="1400" u="sng" dirty="0" smtClean="0">
                <a:ea typeface="宋体" pitchFamily="2" charset="-122"/>
                <a:cs typeface="Arial" charset="0"/>
              </a:rPr>
              <a:t>Konstrukce a design</a:t>
            </a:r>
            <a:endParaRPr lang="en-US" sz="1400" u="sng" dirty="0">
              <a:ea typeface="宋体" pitchFamily="2" charset="-122"/>
              <a:cs typeface="Arial" charset="0"/>
            </a:endParaRPr>
          </a:p>
        </p:txBody>
      </p:sp>
      <p:sp>
        <p:nvSpPr>
          <p:cNvPr id="462855" name="Text Box 7"/>
          <p:cNvSpPr txBox="1">
            <a:spLocks noChangeArrowheads="1"/>
          </p:cNvSpPr>
          <p:nvPr/>
        </p:nvSpPr>
        <p:spPr bwMode="auto">
          <a:xfrm>
            <a:off x="71438" y="857250"/>
            <a:ext cx="1643062" cy="523875"/>
          </a:xfrm>
          <a:prstGeom prst="rect">
            <a:avLst/>
          </a:prstGeom>
          <a:solidFill>
            <a:srgbClr val="F0F0F0"/>
          </a:solidFill>
          <a:ln w="12700" algn="ctr">
            <a:solidFill>
              <a:srgbClr val="808080"/>
            </a:solidFill>
            <a:prstDash val="sysDot"/>
            <a:miter lim="800000"/>
            <a:headEnd/>
            <a:tailEnd/>
          </a:ln>
        </p:spPr>
        <p:txBody>
          <a:bodyPr lIns="90488" tIns="44450" rIns="90488" bIns="44450" anchor="ctr"/>
          <a:lstStyle/>
          <a:p>
            <a:pPr eaLnBrk="0" hangingPunct="0">
              <a:lnSpc>
                <a:spcPct val="90000"/>
              </a:lnSpc>
              <a:spcBef>
                <a:spcPct val="20000"/>
              </a:spcBef>
              <a:buClr>
                <a:schemeClr val="hlink"/>
              </a:buClr>
              <a:buSzPct val="120000"/>
            </a:pPr>
            <a:r>
              <a:rPr lang="cs-CZ" sz="1400" u="sng" dirty="0" smtClean="0">
                <a:ea typeface="宋体" pitchFamily="2" charset="-122"/>
                <a:cs typeface="Arial" charset="0"/>
              </a:rPr>
              <a:t>Aplikační inženýring</a:t>
            </a:r>
            <a:endParaRPr lang="en-US" sz="1400" u="sng" dirty="0">
              <a:ea typeface="宋体" pitchFamily="2" charset="-122"/>
              <a:cs typeface="Arial" charset="0"/>
            </a:endParaRPr>
          </a:p>
        </p:txBody>
      </p:sp>
      <p:sp>
        <p:nvSpPr>
          <p:cNvPr id="462856" name="Text Box 12"/>
          <p:cNvSpPr txBox="1">
            <a:spLocks noChangeArrowheads="1"/>
          </p:cNvSpPr>
          <p:nvPr/>
        </p:nvSpPr>
        <p:spPr bwMode="auto">
          <a:xfrm>
            <a:off x="3643313" y="3429000"/>
            <a:ext cx="1785937" cy="523875"/>
          </a:xfrm>
          <a:prstGeom prst="rect">
            <a:avLst/>
          </a:prstGeom>
          <a:solidFill>
            <a:srgbClr val="F0F0F0"/>
          </a:solidFill>
          <a:ln w="12700" algn="ctr">
            <a:solidFill>
              <a:srgbClr val="808080"/>
            </a:solidFill>
            <a:prstDash val="sysDot"/>
            <a:miter lim="800000"/>
            <a:headEnd/>
            <a:tailEnd/>
          </a:ln>
        </p:spPr>
        <p:txBody>
          <a:bodyPr lIns="90488" tIns="44450" rIns="90488" bIns="44450" anchor="ctr"/>
          <a:lstStyle/>
          <a:p>
            <a:pPr eaLnBrk="0" hangingPunct="0">
              <a:lnSpc>
                <a:spcPct val="90000"/>
              </a:lnSpc>
              <a:spcBef>
                <a:spcPct val="20000"/>
              </a:spcBef>
              <a:buClr>
                <a:schemeClr val="hlink"/>
              </a:buClr>
              <a:buSzPct val="120000"/>
            </a:pPr>
            <a:r>
              <a:rPr lang="cs-CZ" sz="1400" u="sng" dirty="0" smtClean="0">
                <a:ea typeface="宋体" pitchFamily="2" charset="-122"/>
                <a:cs typeface="Arial" charset="0"/>
              </a:rPr>
              <a:t>Zajištění kvality a provozní analýzy</a:t>
            </a:r>
            <a:endParaRPr lang="en-US" sz="1400" u="sng" dirty="0">
              <a:ea typeface="宋体" pitchFamily="2" charset="-122"/>
              <a:cs typeface="Arial" charset="0"/>
            </a:endParaRPr>
          </a:p>
        </p:txBody>
      </p:sp>
      <p:sp>
        <p:nvSpPr>
          <p:cNvPr id="462857" name="Text Box 14"/>
          <p:cNvSpPr txBox="1">
            <a:spLocks noChangeArrowheads="1"/>
          </p:cNvSpPr>
          <p:nvPr/>
        </p:nvSpPr>
        <p:spPr bwMode="auto">
          <a:xfrm>
            <a:off x="6067425" y="1047750"/>
            <a:ext cx="2898775" cy="338138"/>
          </a:xfrm>
          <a:prstGeom prst="rect">
            <a:avLst/>
          </a:prstGeom>
          <a:solidFill>
            <a:srgbClr val="000080"/>
          </a:solidFill>
          <a:ln w="12700" algn="ctr">
            <a:solidFill>
              <a:schemeClr val="tx1"/>
            </a:solidFill>
            <a:miter lim="800000"/>
            <a:headEnd/>
            <a:tailEnd/>
          </a:ln>
        </p:spPr>
        <p:txBody>
          <a:bodyPr wrap="none" lIns="90488" tIns="44450" rIns="90488" bIns="44450" anchor="ctr"/>
          <a:lstStyle/>
          <a:p>
            <a:pPr eaLnBrk="0" hangingPunct="0">
              <a:lnSpc>
                <a:spcPct val="110000"/>
              </a:lnSpc>
            </a:pPr>
            <a:r>
              <a:rPr lang="cs-CZ" sz="1600" dirty="0" smtClean="0">
                <a:solidFill>
                  <a:schemeClr val="bg1"/>
                </a:solidFill>
                <a:ea typeface="宋体" pitchFamily="2" charset="-122"/>
                <a:cs typeface="Arial" charset="0"/>
              </a:rPr>
              <a:t>Nedávné produktové řady</a:t>
            </a:r>
            <a:endParaRPr lang="en-US" sz="1600" dirty="0">
              <a:solidFill>
                <a:schemeClr val="bg1"/>
              </a:solidFill>
              <a:ea typeface="宋体" pitchFamily="2" charset="-122"/>
              <a:cs typeface="Arial" charset="0"/>
            </a:endParaRPr>
          </a:p>
        </p:txBody>
      </p:sp>
      <p:sp>
        <p:nvSpPr>
          <p:cNvPr id="462858" name="Rectangle 15"/>
          <p:cNvSpPr>
            <a:spLocks noChangeArrowheads="1"/>
          </p:cNvSpPr>
          <p:nvPr/>
        </p:nvSpPr>
        <p:spPr bwMode="auto">
          <a:xfrm>
            <a:off x="6248400" y="1549400"/>
            <a:ext cx="2684463" cy="2384425"/>
          </a:xfrm>
          <a:prstGeom prst="rect">
            <a:avLst/>
          </a:prstGeom>
          <a:noFill/>
          <a:ln w="12699">
            <a:noFill/>
            <a:miter lim="800000"/>
            <a:headEnd/>
            <a:tailEnd/>
          </a:ln>
        </p:spPr>
        <p:txBody>
          <a:bodyPr lIns="90488" tIns="44450" rIns="90488" bIns="44450"/>
          <a:lstStyle/>
          <a:p>
            <a:pPr marL="228600" indent="-228600" eaLnBrk="0" hangingPunct="0">
              <a:lnSpc>
                <a:spcPct val="110000"/>
              </a:lnSpc>
              <a:buFont typeface="Wingdings" pitchFamily="2" charset="2"/>
              <a:buChar char="q"/>
            </a:pPr>
            <a:r>
              <a:rPr lang="en-US" sz="1200" dirty="0">
                <a:cs typeface="Arial" charset="0"/>
              </a:rPr>
              <a:t>MAN Trucks </a:t>
            </a:r>
          </a:p>
          <a:p>
            <a:pPr marL="228600" indent="-228600" eaLnBrk="0" hangingPunct="0">
              <a:lnSpc>
                <a:spcPct val="110000"/>
              </a:lnSpc>
              <a:buFont typeface="Wingdings" pitchFamily="2" charset="2"/>
              <a:buChar char="q"/>
            </a:pPr>
            <a:r>
              <a:rPr lang="en-US" sz="1200" dirty="0" err="1">
                <a:cs typeface="Arial" charset="0"/>
              </a:rPr>
              <a:t>Scania</a:t>
            </a:r>
            <a:r>
              <a:rPr lang="en-US" sz="1200" dirty="0">
                <a:cs typeface="Arial" charset="0"/>
              </a:rPr>
              <a:t> Trucks</a:t>
            </a:r>
          </a:p>
          <a:p>
            <a:pPr marL="228600" indent="-228600" eaLnBrk="0" hangingPunct="0">
              <a:lnSpc>
                <a:spcPct val="110000"/>
              </a:lnSpc>
              <a:buFont typeface="Wingdings" pitchFamily="2" charset="2"/>
              <a:buChar char="q"/>
            </a:pPr>
            <a:r>
              <a:rPr lang="en-US" sz="1200" dirty="0">
                <a:cs typeface="Arial" charset="0"/>
              </a:rPr>
              <a:t>IVECO </a:t>
            </a:r>
          </a:p>
          <a:p>
            <a:pPr marL="228600" indent="-228600" eaLnBrk="0" hangingPunct="0">
              <a:lnSpc>
                <a:spcPct val="110000"/>
              </a:lnSpc>
              <a:buFont typeface="Wingdings" pitchFamily="2" charset="2"/>
              <a:buChar char="q"/>
            </a:pPr>
            <a:r>
              <a:rPr lang="en-US" sz="1200" dirty="0" smtClean="0">
                <a:cs typeface="Arial" charset="0"/>
              </a:rPr>
              <a:t>Volvo Trucks </a:t>
            </a:r>
          </a:p>
          <a:p>
            <a:pPr marL="228600" indent="-228600" eaLnBrk="0" hangingPunct="0">
              <a:lnSpc>
                <a:spcPct val="110000"/>
              </a:lnSpc>
              <a:buFont typeface="Wingdings" pitchFamily="2" charset="2"/>
              <a:buChar char="q"/>
            </a:pPr>
            <a:r>
              <a:rPr lang="cs-CZ" sz="1200" dirty="0" smtClean="0">
                <a:cs typeface="Arial" charset="0"/>
              </a:rPr>
              <a:t>Volkswagen</a:t>
            </a:r>
            <a:endParaRPr lang="en-US" sz="1200" dirty="0" smtClean="0">
              <a:cs typeface="Arial" charset="0"/>
            </a:endParaRPr>
          </a:p>
          <a:p>
            <a:pPr marL="228600" indent="-228600" eaLnBrk="0" hangingPunct="0">
              <a:lnSpc>
                <a:spcPct val="110000"/>
              </a:lnSpc>
              <a:buFont typeface="Wingdings" pitchFamily="2" charset="2"/>
              <a:buChar char="q"/>
            </a:pPr>
            <a:r>
              <a:rPr lang="cs-CZ" sz="1200" dirty="0" smtClean="0">
                <a:cs typeface="Arial" charset="0"/>
              </a:rPr>
              <a:t>Mercedes-Benz</a:t>
            </a:r>
          </a:p>
          <a:p>
            <a:pPr marL="228600" indent="-228600" eaLnBrk="0" hangingPunct="0">
              <a:lnSpc>
                <a:spcPct val="110000"/>
              </a:lnSpc>
              <a:buFont typeface="Wingdings" pitchFamily="2" charset="2"/>
              <a:buChar char="q"/>
            </a:pPr>
            <a:r>
              <a:rPr lang="fr-CH" sz="1200" dirty="0" smtClean="0">
                <a:cs typeface="Arial" charset="0"/>
              </a:rPr>
              <a:t>BMW</a:t>
            </a:r>
            <a:endParaRPr lang="fr-CH" sz="1200" dirty="0">
              <a:cs typeface="Arial" charset="0"/>
            </a:endParaRPr>
          </a:p>
          <a:p>
            <a:pPr marL="228600" indent="-228600" eaLnBrk="0" hangingPunct="0">
              <a:lnSpc>
                <a:spcPct val="110000"/>
              </a:lnSpc>
              <a:buFont typeface="Wingdings" pitchFamily="2" charset="2"/>
              <a:buChar char="q"/>
            </a:pPr>
            <a:r>
              <a:rPr lang="fr-CH" sz="1200" dirty="0" smtClean="0">
                <a:cs typeface="Arial" charset="0"/>
              </a:rPr>
              <a:t>Audi</a:t>
            </a:r>
            <a:endParaRPr lang="cs-CZ" sz="1200" dirty="0" smtClean="0">
              <a:cs typeface="Arial" charset="0"/>
            </a:endParaRPr>
          </a:p>
          <a:p>
            <a:pPr marL="228600" indent="-228600" eaLnBrk="0" hangingPunct="0">
              <a:lnSpc>
                <a:spcPct val="110000"/>
              </a:lnSpc>
              <a:buFont typeface="Wingdings" pitchFamily="2" charset="2"/>
              <a:buChar char="q"/>
            </a:pPr>
            <a:r>
              <a:rPr lang="cs-CZ" sz="1200" dirty="0" smtClean="0">
                <a:cs typeface="Arial" charset="0"/>
              </a:rPr>
              <a:t>PSA</a:t>
            </a:r>
          </a:p>
          <a:p>
            <a:pPr marL="228600" indent="-228600" eaLnBrk="0" hangingPunct="0">
              <a:lnSpc>
                <a:spcPct val="110000"/>
              </a:lnSpc>
              <a:buFont typeface="Wingdings" pitchFamily="2" charset="2"/>
              <a:buChar char="q"/>
            </a:pPr>
            <a:r>
              <a:rPr lang="cs-CZ" sz="1200" dirty="0" smtClean="0">
                <a:cs typeface="Arial" charset="0"/>
              </a:rPr>
              <a:t>Honda</a:t>
            </a:r>
            <a:endParaRPr lang="fr-CH" sz="1200" dirty="0">
              <a:cs typeface="Arial" charset="0"/>
            </a:endParaRPr>
          </a:p>
          <a:p>
            <a:pPr marL="228600" indent="-228600" eaLnBrk="0" hangingPunct="0">
              <a:lnSpc>
                <a:spcPct val="110000"/>
              </a:lnSpc>
              <a:buFont typeface="Wingdings" pitchFamily="2" charset="2"/>
              <a:buChar char="q"/>
            </a:pPr>
            <a:endParaRPr lang="fr-CH" sz="1200" dirty="0">
              <a:cs typeface="Arial" charset="0"/>
            </a:endParaRPr>
          </a:p>
        </p:txBody>
      </p:sp>
      <p:sp>
        <p:nvSpPr>
          <p:cNvPr id="462859" name="Text Box 7"/>
          <p:cNvSpPr txBox="1">
            <a:spLocks noChangeArrowheads="1"/>
          </p:cNvSpPr>
          <p:nvPr/>
        </p:nvSpPr>
        <p:spPr bwMode="auto">
          <a:xfrm>
            <a:off x="1857375" y="3452813"/>
            <a:ext cx="1643063" cy="523875"/>
          </a:xfrm>
          <a:prstGeom prst="rect">
            <a:avLst/>
          </a:prstGeom>
          <a:solidFill>
            <a:srgbClr val="F0F0F0"/>
          </a:solidFill>
          <a:ln w="12700" algn="ctr">
            <a:solidFill>
              <a:srgbClr val="808080"/>
            </a:solidFill>
            <a:prstDash val="sysDot"/>
            <a:miter lim="800000"/>
            <a:headEnd/>
            <a:tailEnd/>
          </a:ln>
        </p:spPr>
        <p:txBody>
          <a:bodyPr lIns="90488" tIns="44450" rIns="90488" bIns="44450" anchor="ctr"/>
          <a:lstStyle/>
          <a:p>
            <a:pPr eaLnBrk="0" hangingPunct="0">
              <a:lnSpc>
                <a:spcPct val="90000"/>
              </a:lnSpc>
              <a:spcBef>
                <a:spcPct val="20000"/>
              </a:spcBef>
              <a:buClr>
                <a:schemeClr val="hlink"/>
              </a:buClr>
              <a:buSzPct val="120000"/>
            </a:pPr>
            <a:r>
              <a:rPr lang="cs-CZ" sz="1400" u="sng" dirty="0" smtClean="0">
                <a:ea typeface="宋体" pitchFamily="2" charset="-122"/>
                <a:cs typeface="Arial" charset="0"/>
              </a:rPr>
              <a:t>Testování prototypů</a:t>
            </a:r>
            <a:endParaRPr lang="en-US" sz="1400" u="sng" dirty="0">
              <a:ea typeface="宋体" pitchFamily="2" charset="-122"/>
              <a:cs typeface="Arial" charset="0"/>
            </a:endParaRPr>
          </a:p>
        </p:txBody>
      </p:sp>
      <p:sp>
        <p:nvSpPr>
          <p:cNvPr id="462860" name="Text Box 7"/>
          <p:cNvSpPr txBox="1">
            <a:spLocks noChangeArrowheads="1"/>
          </p:cNvSpPr>
          <p:nvPr/>
        </p:nvSpPr>
        <p:spPr bwMode="auto">
          <a:xfrm>
            <a:off x="71438" y="3452813"/>
            <a:ext cx="1643062" cy="523875"/>
          </a:xfrm>
          <a:prstGeom prst="rect">
            <a:avLst/>
          </a:prstGeom>
          <a:solidFill>
            <a:srgbClr val="F0F0F0"/>
          </a:solidFill>
          <a:ln w="12700" algn="ctr">
            <a:solidFill>
              <a:srgbClr val="808080"/>
            </a:solidFill>
            <a:prstDash val="sysDot"/>
            <a:miter lim="800000"/>
            <a:headEnd/>
            <a:tailEnd/>
          </a:ln>
        </p:spPr>
        <p:txBody>
          <a:bodyPr lIns="90488" tIns="44450" rIns="90488" bIns="44450" anchor="ctr"/>
          <a:lstStyle/>
          <a:p>
            <a:pPr eaLnBrk="0" hangingPunct="0">
              <a:lnSpc>
                <a:spcPct val="90000"/>
              </a:lnSpc>
              <a:spcBef>
                <a:spcPct val="20000"/>
              </a:spcBef>
              <a:buClr>
                <a:schemeClr val="hlink"/>
              </a:buClr>
              <a:buSzPct val="120000"/>
            </a:pPr>
            <a:r>
              <a:rPr lang="cs-CZ" sz="1400" u="sng" dirty="0" smtClean="0">
                <a:ea typeface="宋体" pitchFamily="2" charset="-122"/>
                <a:cs typeface="Arial" charset="0"/>
              </a:rPr>
              <a:t>Produktové řady a jejich rozvoj</a:t>
            </a:r>
            <a:endParaRPr lang="en-US" sz="1400" u="sng" dirty="0">
              <a:ea typeface="宋体" pitchFamily="2" charset="-122"/>
              <a:cs typeface="Arial" charset="0"/>
            </a:endParaRPr>
          </a:p>
        </p:txBody>
      </p:sp>
      <p:pic>
        <p:nvPicPr>
          <p:cNvPr id="462861" name="Picture 61"/>
          <p:cNvPicPr>
            <a:picLocks noChangeAspect="1" noChangeArrowheads="1"/>
          </p:cNvPicPr>
          <p:nvPr/>
        </p:nvPicPr>
        <p:blipFill>
          <a:blip r:embed="rId3" cstate="print"/>
          <a:srcRect/>
          <a:stretch>
            <a:fillRect/>
          </a:stretch>
        </p:blipFill>
        <p:spPr bwMode="auto">
          <a:xfrm>
            <a:off x="1851025" y="3998913"/>
            <a:ext cx="1649413" cy="1597025"/>
          </a:xfrm>
          <a:prstGeom prst="rect">
            <a:avLst/>
          </a:prstGeom>
          <a:noFill/>
          <a:ln w="12700">
            <a:noFill/>
            <a:miter lim="800000"/>
            <a:headEnd/>
            <a:tailEnd/>
          </a:ln>
        </p:spPr>
      </p:pic>
      <p:pic>
        <p:nvPicPr>
          <p:cNvPr id="462862" name="Picture 2" descr="http://t0.gstatic.com/images?q=tbn:bctsgD3OvgODhM:http://www.collierlove.com/images/design-engineering_1b.jpg">
            <a:hlinkClick r:id="rId4"/>
          </p:cNvPr>
          <p:cNvPicPr>
            <a:picLocks noChangeAspect="1" noChangeArrowheads="1"/>
          </p:cNvPicPr>
          <p:nvPr/>
        </p:nvPicPr>
        <p:blipFill>
          <a:blip r:embed="rId5" cstate="print"/>
          <a:srcRect/>
          <a:stretch>
            <a:fillRect/>
          </a:stretch>
        </p:blipFill>
        <p:spPr bwMode="auto">
          <a:xfrm>
            <a:off x="3714750" y="1428750"/>
            <a:ext cx="1714500" cy="1643063"/>
          </a:xfrm>
          <a:prstGeom prst="rect">
            <a:avLst/>
          </a:prstGeom>
          <a:noFill/>
          <a:ln w="9525">
            <a:noFill/>
            <a:miter lim="800000"/>
            <a:headEnd/>
            <a:tailEnd/>
          </a:ln>
        </p:spPr>
      </p:pic>
      <p:pic>
        <p:nvPicPr>
          <p:cNvPr id="462863" name="Picture 65"/>
          <p:cNvPicPr>
            <a:picLocks noChangeAspect="1" noChangeArrowheads="1"/>
          </p:cNvPicPr>
          <p:nvPr/>
        </p:nvPicPr>
        <p:blipFill>
          <a:blip r:embed="rId6" cstate="print"/>
          <a:srcRect/>
          <a:stretch>
            <a:fillRect/>
          </a:stretch>
        </p:blipFill>
        <p:spPr bwMode="auto">
          <a:xfrm>
            <a:off x="3643313" y="4000500"/>
            <a:ext cx="1785937" cy="1571625"/>
          </a:xfrm>
          <a:prstGeom prst="rect">
            <a:avLst/>
          </a:prstGeom>
          <a:noFill/>
          <a:ln w="9525">
            <a:noFill/>
            <a:miter lim="800000"/>
            <a:headEnd/>
            <a:tailEnd/>
          </a:ln>
        </p:spPr>
      </p:pic>
      <p:grpSp>
        <p:nvGrpSpPr>
          <p:cNvPr id="462864" name="Group 45"/>
          <p:cNvGrpSpPr>
            <a:grpSpLocks/>
          </p:cNvGrpSpPr>
          <p:nvPr/>
        </p:nvGrpSpPr>
        <p:grpSpPr bwMode="auto">
          <a:xfrm>
            <a:off x="142875" y="1428750"/>
            <a:ext cx="1500188" cy="1709738"/>
            <a:chOff x="142844" y="1428736"/>
            <a:chExt cx="1500198" cy="1709742"/>
          </a:xfrm>
        </p:grpSpPr>
        <p:pic>
          <p:nvPicPr>
            <p:cNvPr id="462865" name="Picture 120" descr="VW_Audi_logo">
              <a:hlinkClick r:id="rId7"/>
            </p:cNvPr>
            <p:cNvPicPr>
              <a:picLocks noChangeAspect="1" noChangeArrowheads="1"/>
            </p:cNvPicPr>
            <p:nvPr/>
          </p:nvPicPr>
          <p:blipFill>
            <a:blip r:embed="rId8" cstate="print"/>
            <a:srcRect/>
            <a:stretch>
              <a:fillRect/>
            </a:stretch>
          </p:blipFill>
          <p:spPr bwMode="auto">
            <a:xfrm>
              <a:off x="187306" y="1428736"/>
              <a:ext cx="520700" cy="520700"/>
            </a:xfrm>
            <a:prstGeom prst="rect">
              <a:avLst/>
            </a:prstGeom>
            <a:noFill/>
            <a:ln w="9525">
              <a:noFill/>
              <a:miter lim="800000"/>
              <a:headEnd/>
              <a:tailEnd/>
            </a:ln>
          </p:spPr>
        </p:pic>
        <p:pic>
          <p:nvPicPr>
            <p:cNvPr id="462866" name="Picture 122" descr="BMW%2520logo">
              <a:hlinkClick r:id="rId9"/>
            </p:cNvPr>
            <p:cNvPicPr>
              <a:picLocks noChangeAspect="1" noChangeArrowheads="1"/>
            </p:cNvPicPr>
            <p:nvPr/>
          </p:nvPicPr>
          <p:blipFill>
            <a:blip r:embed="rId10" cstate="print"/>
            <a:srcRect/>
            <a:stretch>
              <a:fillRect/>
            </a:stretch>
          </p:blipFill>
          <p:spPr bwMode="auto">
            <a:xfrm>
              <a:off x="947717" y="1430323"/>
              <a:ext cx="695325" cy="523875"/>
            </a:xfrm>
            <a:prstGeom prst="rect">
              <a:avLst/>
            </a:prstGeom>
            <a:noFill/>
            <a:ln w="9525">
              <a:noFill/>
              <a:miter lim="800000"/>
              <a:headEnd/>
              <a:tailEnd/>
            </a:ln>
          </p:spPr>
        </p:pic>
        <p:pic>
          <p:nvPicPr>
            <p:cNvPr id="462867" name="Picture 124" descr="volvo_trucks_logo">
              <a:hlinkClick r:id="rId11"/>
            </p:cNvPr>
            <p:cNvPicPr>
              <a:picLocks noChangeAspect="1" noChangeArrowheads="1"/>
            </p:cNvPicPr>
            <p:nvPr/>
          </p:nvPicPr>
          <p:blipFill>
            <a:blip r:embed="rId12" cstate="print"/>
            <a:srcRect/>
            <a:stretch>
              <a:fillRect/>
            </a:stretch>
          </p:blipFill>
          <p:spPr bwMode="auto">
            <a:xfrm>
              <a:off x="1128691" y="2097074"/>
              <a:ext cx="371475" cy="508000"/>
            </a:xfrm>
            <a:prstGeom prst="rect">
              <a:avLst/>
            </a:prstGeom>
            <a:noFill/>
            <a:ln w="9525">
              <a:noFill/>
              <a:miter lim="800000"/>
              <a:headEnd/>
              <a:tailEnd/>
            </a:ln>
          </p:spPr>
        </p:pic>
        <p:pic>
          <p:nvPicPr>
            <p:cNvPr id="462868" name="Picture 126" descr="jcb-logo">
              <a:hlinkClick r:id="rId13"/>
            </p:cNvPr>
            <p:cNvPicPr>
              <a:picLocks noChangeAspect="1" noChangeArrowheads="1"/>
            </p:cNvPicPr>
            <p:nvPr/>
          </p:nvPicPr>
          <p:blipFill>
            <a:blip r:embed="rId14" cstate="print"/>
            <a:srcRect/>
            <a:stretch>
              <a:fillRect/>
            </a:stretch>
          </p:blipFill>
          <p:spPr bwMode="auto">
            <a:xfrm>
              <a:off x="214282" y="2025636"/>
              <a:ext cx="584200" cy="495300"/>
            </a:xfrm>
            <a:prstGeom prst="rect">
              <a:avLst/>
            </a:prstGeom>
            <a:noFill/>
            <a:ln w="9525">
              <a:noFill/>
              <a:miter lim="800000"/>
              <a:headEnd/>
              <a:tailEnd/>
            </a:ln>
          </p:spPr>
        </p:pic>
        <p:pic>
          <p:nvPicPr>
            <p:cNvPr id="462869" name="Picture 128" descr="scania_logo_tcm173-133265">
              <a:hlinkClick r:id="rId15"/>
            </p:cNvPr>
            <p:cNvPicPr>
              <a:picLocks noChangeAspect="1" noChangeArrowheads="1"/>
            </p:cNvPicPr>
            <p:nvPr/>
          </p:nvPicPr>
          <p:blipFill>
            <a:blip r:embed="rId16" cstate="print"/>
            <a:srcRect/>
            <a:stretch>
              <a:fillRect/>
            </a:stretch>
          </p:blipFill>
          <p:spPr bwMode="auto">
            <a:xfrm>
              <a:off x="142844" y="2668578"/>
              <a:ext cx="1500198" cy="469900"/>
            </a:xfrm>
            <a:prstGeom prst="rect">
              <a:avLst/>
            </a:prstGeom>
            <a:noFill/>
            <a:ln w="9525">
              <a:noFill/>
              <a:miter lim="800000"/>
              <a:headEnd/>
              <a:tailEnd/>
            </a:ln>
          </p:spPr>
        </p:pic>
      </p:grpSp>
      <p:pic>
        <p:nvPicPr>
          <p:cNvPr id="462870" name="Picture 577"/>
          <p:cNvPicPr>
            <a:picLocks noChangeAspect="1" noChangeArrowheads="1"/>
          </p:cNvPicPr>
          <p:nvPr/>
        </p:nvPicPr>
        <p:blipFill>
          <a:blip r:embed="rId17" cstate="print"/>
          <a:srcRect/>
          <a:stretch>
            <a:fillRect/>
          </a:stretch>
        </p:blipFill>
        <p:spPr bwMode="auto">
          <a:xfrm>
            <a:off x="214313" y="5000625"/>
            <a:ext cx="1357312" cy="857250"/>
          </a:xfrm>
          <a:prstGeom prst="rect">
            <a:avLst/>
          </a:prstGeom>
          <a:noFill/>
          <a:ln w="9525">
            <a:noFill/>
            <a:miter lim="800000"/>
            <a:headEnd/>
            <a:tailEnd/>
          </a:ln>
        </p:spPr>
      </p:pic>
      <p:pic>
        <p:nvPicPr>
          <p:cNvPr id="462871" name="Picture 575"/>
          <p:cNvPicPr>
            <a:picLocks noChangeAspect="1" noChangeArrowheads="1"/>
          </p:cNvPicPr>
          <p:nvPr/>
        </p:nvPicPr>
        <p:blipFill>
          <a:blip r:embed="rId18" cstate="print"/>
          <a:srcRect/>
          <a:stretch>
            <a:fillRect/>
          </a:stretch>
        </p:blipFill>
        <p:spPr bwMode="auto">
          <a:xfrm>
            <a:off x="60325" y="4071938"/>
            <a:ext cx="1654175" cy="985837"/>
          </a:xfrm>
          <a:prstGeom prst="rect">
            <a:avLst/>
          </a:prstGeom>
          <a:noFill/>
          <a:ln w="9525">
            <a:noFill/>
            <a:miter lim="800000"/>
            <a:headEnd/>
            <a:tailEnd/>
          </a:ln>
        </p:spPr>
      </p:pic>
      <p:pic>
        <p:nvPicPr>
          <p:cNvPr id="462872" name="Picture 25"/>
          <p:cNvPicPr>
            <a:picLocks noChangeAspect="1" noChangeArrowheads="1"/>
          </p:cNvPicPr>
          <p:nvPr/>
        </p:nvPicPr>
        <p:blipFill>
          <a:blip r:embed="rId19" cstate="print"/>
          <a:srcRect/>
          <a:stretch>
            <a:fillRect/>
          </a:stretch>
        </p:blipFill>
        <p:spPr bwMode="auto">
          <a:xfrm rot="5400000">
            <a:off x="1779587" y="1519238"/>
            <a:ext cx="1903413" cy="1773238"/>
          </a:xfrm>
          <a:prstGeom prst="rect">
            <a:avLst/>
          </a:prstGeom>
          <a:noFill/>
          <a:ln w="12700" algn="ctr">
            <a:noFill/>
            <a:miter lim="800000"/>
            <a:headEnd/>
            <a:tailEnd/>
          </a:ln>
        </p:spPr>
      </p:pic>
      <p:sp>
        <p:nvSpPr>
          <p:cNvPr id="462873" name="Text Box 14"/>
          <p:cNvSpPr txBox="1">
            <a:spLocks noChangeArrowheads="1"/>
          </p:cNvSpPr>
          <p:nvPr/>
        </p:nvSpPr>
        <p:spPr bwMode="auto">
          <a:xfrm>
            <a:off x="6084888" y="3860800"/>
            <a:ext cx="2879725" cy="338138"/>
          </a:xfrm>
          <a:prstGeom prst="rect">
            <a:avLst/>
          </a:prstGeom>
          <a:solidFill>
            <a:srgbClr val="000080"/>
          </a:solidFill>
          <a:ln w="12700" algn="ctr">
            <a:solidFill>
              <a:schemeClr val="tx1"/>
            </a:solidFill>
            <a:miter lim="800000"/>
            <a:headEnd/>
            <a:tailEnd/>
          </a:ln>
        </p:spPr>
        <p:txBody>
          <a:bodyPr wrap="none" lIns="90488" tIns="44450" rIns="90488" bIns="44450" anchor="ctr"/>
          <a:lstStyle/>
          <a:p>
            <a:pPr eaLnBrk="0" hangingPunct="0">
              <a:lnSpc>
                <a:spcPct val="110000"/>
              </a:lnSpc>
            </a:pPr>
            <a:r>
              <a:rPr lang="en-US" sz="1600" dirty="0" err="1" smtClean="0">
                <a:solidFill>
                  <a:schemeClr val="bg1"/>
                </a:solidFill>
                <a:ea typeface="宋体" pitchFamily="2" charset="-122"/>
                <a:cs typeface="Arial" charset="0"/>
              </a:rPr>
              <a:t>Produ</a:t>
            </a:r>
            <a:r>
              <a:rPr lang="cs-CZ" sz="1600" dirty="0" smtClean="0">
                <a:solidFill>
                  <a:schemeClr val="bg1"/>
                </a:solidFill>
                <a:ea typeface="宋体" pitchFamily="2" charset="-122"/>
                <a:cs typeface="Arial" charset="0"/>
              </a:rPr>
              <a:t>kty</a:t>
            </a:r>
            <a:r>
              <a:rPr lang="en-US" sz="1600" dirty="0" smtClean="0">
                <a:solidFill>
                  <a:schemeClr val="bg1"/>
                </a:solidFill>
                <a:ea typeface="宋体" pitchFamily="2" charset="-122"/>
                <a:cs typeface="Arial" charset="0"/>
              </a:rPr>
              <a:t>  </a:t>
            </a:r>
            <a:endParaRPr lang="en-US" sz="1600" dirty="0">
              <a:solidFill>
                <a:schemeClr val="bg1"/>
              </a:solidFill>
              <a:ea typeface="宋体" pitchFamily="2" charset="-122"/>
              <a:cs typeface="Arial" charset="0"/>
            </a:endParaRPr>
          </a:p>
        </p:txBody>
      </p:sp>
      <p:sp>
        <p:nvSpPr>
          <p:cNvPr id="462874" name="Rectangle 15"/>
          <p:cNvSpPr>
            <a:spLocks noChangeArrowheads="1"/>
          </p:cNvSpPr>
          <p:nvPr/>
        </p:nvSpPr>
        <p:spPr bwMode="auto">
          <a:xfrm>
            <a:off x="6248400" y="4365625"/>
            <a:ext cx="2684463" cy="1223963"/>
          </a:xfrm>
          <a:prstGeom prst="rect">
            <a:avLst/>
          </a:prstGeom>
          <a:noFill/>
          <a:ln w="12699">
            <a:noFill/>
            <a:miter lim="800000"/>
            <a:headEnd/>
            <a:tailEnd/>
          </a:ln>
        </p:spPr>
        <p:txBody>
          <a:bodyPr lIns="90488" tIns="44450" rIns="90488" bIns="44450"/>
          <a:lstStyle/>
          <a:p>
            <a:pPr marL="228600" indent="-228600" eaLnBrk="0" hangingPunct="0">
              <a:lnSpc>
                <a:spcPct val="110000"/>
              </a:lnSpc>
              <a:buFont typeface="Wingdings" pitchFamily="2" charset="2"/>
              <a:buChar char="q"/>
            </a:pPr>
            <a:r>
              <a:rPr lang="en-US" sz="1200" dirty="0" smtClean="0">
                <a:cs typeface="Arial" charset="0"/>
              </a:rPr>
              <a:t>VN</a:t>
            </a:r>
            <a:r>
              <a:rPr lang="cs-CZ" sz="1200" dirty="0" smtClean="0">
                <a:cs typeface="Arial" charset="0"/>
              </a:rPr>
              <a:t>T pro nákladní vozidla</a:t>
            </a:r>
            <a:endParaRPr lang="en-US" sz="1200" dirty="0">
              <a:cs typeface="Arial" charset="0"/>
            </a:endParaRPr>
          </a:p>
          <a:p>
            <a:pPr marL="228600" indent="-228600" eaLnBrk="0" hangingPunct="0">
              <a:lnSpc>
                <a:spcPct val="110000"/>
              </a:lnSpc>
              <a:buFont typeface="Wingdings" pitchFamily="2" charset="2"/>
              <a:buChar char="q"/>
            </a:pPr>
            <a:r>
              <a:rPr lang="fr-CH" sz="1200" dirty="0">
                <a:cs typeface="Arial" charset="0"/>
              </a:rPr>
              <a:t>VNT </a:t>
            </a:r>
            <a:r>
              <a:rPr lang="cs-CZ" sz="1200" dirty="0" smtClean="0">
                <a:cs typeface="Arial" charset="0"/>
              </a:rPr>
              <a:t>pro mimosilníční vozidla</a:t>
            </a:r>
            <a:endParaRPr lang="fr-CH" sz="1200" dirty="0">
              <a:cs typeface="Arial" charset="0"/>
            </a:endParaRPr>
          </a:p>
          <a:p>
            <a:pPr marL="228600" indent="-228600" eaLnBrk="0" hangingPunct="0">
              <a:lnSpc>
                <a:spcPct val="110000"/>
              </a:lnSpc>
              <a:buFont typeface="Wingdings" pitchFamily="2" charset="2"/>
              <a:buChar char="q"/>
            </a:pPr>
            <a:r>
              <a:rPr lang="fr-CH" sz="1200" dirty="0">
                <a:cs typeface="Arial" charset="0"/>
              </a:rPr>
              <a:t>VNT </a:t>
            </a:r>
            <a:r>
              <a:rPr lang="cs-CZ" sz="1200" dirty="0" smtClean="0">
                <a:cs typeface="Arial" charset="0"/>
              </a:rPr>
              <a:t>pro užitková vozidla</a:t>
            </a:r>
            <a:endParaRPr lang="fr-CH" sz="1200" dirty="0">
              <a:cs typeface="Arial" charset="0"/>
            </a:endParaRPr>
          </a:p>
          <a:p>
            <a:pPr marL="228600" indent="-228600" eaLnBrk="0" hangingPunct="0">
              <a:lnSpc>
                <a:spcPct val="110000"/>
              </a:lnSpc>
              <a:buFont typeface="Wingdings" pitchFamily="2" charset="2"/>
              <a:buChar char="q"/>
            </a:pPr>
            <a:r>
              <a:rPr lang="fr-CH" sz="1200" dirty="0">
                <a:cs typeface="Arial" charset="0"/>
              </a:rPr>
              <a:t>CNG </a:t>
            </a:r>
            <a:r>
              <a:rPr lang="cs-CZ" sz="1200" dirty="0" smtClean="0">
                <a:cs typeface="Arial" charset="0"/>
              </a:rPr>
              <a:t>turba pro autobusy</a:t>
            </a:r>
            <a:endParaRPr lang="fr-CH" sz="1200" dirty="0">
              <a:cs typeface="Arial" charset="0"/>
            </a:endParaRPr>
          </a:p>
          <a:p>
            <a:pPr marL="228600" indent="-228600" eaLnBrk="0" hangingPunct="0">
              <a:lnSpc>
                <a:spcPct val="110000"/>
              </a:lnSpc>
              <a:buFont typeface="Wingdings" pitchFamily="2" charset="2"/>
              <a:buChar char="q"/>
            </a:pPr>
            <a:r>
              <a:rPr lang="cs-CZ" sz="1200" dirty="0" smtClean="0">
                <a:cs typeface="Arial" charset="0"/>
              </a:rPr>
              <a:t>Nové generace zážehových motorů - </a:t>
            </a:r>
            <a:r>
              <a:rPr lang="fr-CH" sz="1200" dirty="0" smtClean="0">
                <a:cs typeface="Arial" charset="0"/>
              </a:rPr>
              <a:t> </a:t>
            </a:r>
            <a:r>
              <a:rPr lang="fr-CH" sz="1200" dirty="0">
                <a:cs typeface="Arial" charset="0"/>
              </a:rPr>
              <a:t>Gen1/Gen2/Gen3</a:t>
            </a:r>
          </a:p>
          <a:p>
            <a:pPr marL="228600" indent="-228600" eaLnBrk="0" hangingPunct="0">
              <a:lnSpc>
                <a:spcPct val="110000"/>
              </a:lnSpc>
              <a:buFont typeface="Wingdings" pitchFamily="2" charset="2"/>
              <a:buChar char="q"/>
            </a:pPr>
            <a:endParaRPr lang="fr-CH" sz="1200" dirty="0">
              <a:cs typeface="Arial" charset="0"/>
            </a:endParaRPr>
          </a:p>
          <a:p>
            <a:pPr marL="228600" indent="-228600" eaLnBrk="0" hangingPunct="0">
              <a:lnSpc>
                <a:spcPct val="110000"/>
              </a:lnSpc>
              <a:buFont typeface="Wingdings" pitchFamily="2" charset="2"/>
              <a:buChar char="q"/>
            </a:pPr>
            <a:endParaRPr lang="en-US" sz="1200" dirty="0">
              <a:cs typeface="Arial" charset="0"/>
            </a:endParaRPr>
          </a:p>
        </p:txBody>
      </p:sp>
      <p:sp>
        <p:nvSpPr>
          <p:cNvPr id="462875" name="Rectangle 125"/>
          <p:cNvSpPr>
            <a:spLocks noChangeArrowheads="1"/>
          </p:cNvSpPr>
          <p:nvPr/>
        </p:nvSpPr>
        <p:spPr bwMode="auto">
          <a:xfrm>
            <a:off x="260061" y="6335622"/>
            <a:ext cx="8610600" cy="356123"/>
          </a:xfrm>
          <a:prstGeom prst="rect">
            <a:avLst/>
          </a:prstGeom>
          <a:noFill/>
          <a:ln w="9525" algn="ctr">
            <a:noFill/>
            <a:miter lim="800000"/>
            <a:headEnd/>
            <a:tailEnd/>
          </a:ln>
        </p:spPr>
        <p:txBody>
          <a:bodyPr>
            <a:spAutoFit/>
          </a:bodyPr>
          <a:lstStyle/>
          <a:p>
            <a:pPr algn="ctr" eaLnBrk="0" hangingPunct="0">
              <a:lnSpc>
                <a:spcPct val="85000"/>
              </a:lnSpc>
            </a:pPr>
            <a:r>
              <a:rPr lang="cs-CZ" sz="2000" b="0" i="1" dirty="0" smtClean="0">
                <a:solidFill>
                  <a:srgbClr val="DC241F"/>
                </a:solidFill>
                <a:latin typeface="Arial Black" pitchFamily="34" charset="0"/>
                <a:cs typeface="Arial" charset="0"/>
              </a:rPr>
              <a:t>Naším záměrem je splnění požadavků našeho zákazníka.</a:t>
            </a:r>
            <a:endParaRPr lang="en-US" sz="2000" b="0" i="1" dirty="0">
              <a:solidFill>
                <a:srgbClr val="DC241F"/>
              </a:solidFill>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59"/>
          <p:cNvSpPr>
            <a:spLocks noChangeArrowheads="1"/>
          </p:cNvSpPr>
          <p:nvPr/>
        </p:nvSpPr>
        <p:spPr bwMode="auto">
          <a:xfrm>
            <a:off x="4997450" y="1428750"/>
            <a:ext cx="3675063" cy="3498850"/>
          </a:xfrm>
          <a:prstGeom prst="rect">
            <a:avLst/>
          </a:prstGeom>
          <a:gradFill rotWithShape="1">
            <a:gsLst>
              <a:gs pos="0">
                <a:srgbClr val="A8C1FE"/>
              </a:gs>
              <a:gs pos="100000">
                <a:srgbClr val="E6EDFF"/>
              </a:gs>
            </a:gsLst>
            <a:lin ang="5400000" scaled="1"/>
          </a:gradFill>
          <a:ln w="9525" algn="ctr">
            <a:noFill/>
            <a:miter lim="800000"/>
            <a:headEnd/>
            <a:tailEnd/>
          </a:ln>
        </p:spPr>
        <p:txBody>
          <a:bodyPr lIns="90488" tIns="44450" rIns="90488" bIns="44450" anchor="ctr"/>
          <a:lstStyle/>
          <a:p>
            <a:pPr eaLnBrk="0" hangingPunct="0">
              <a:lnSpc>
                <a:spcPct val="110000"/>
              </a:lnSpc>
            </a:pPr>
            <a:endParaRPr lang="cs-CZ" sz="4800">
              <a:cs typeface="Arial" charset="0"/>
            </a:endParaRPr>
          </a:p>
        </p:txBody>
      </p:sp>
      <p:sp>
        <p:nvSpPr>
          <p:cNvPr id="464899" name="Rectangle 59"/>
          <p:cNvSpPr>
            <a:spLocks noChangeArrowheads="1"/>
          </p:cNvSpPr>
          <p:nvPr/>
        </p:nvSpPr>
        <p:spPr bwMode="auto">
          <a:xfrm>
            <a:off x="1652588" y="1456182"/>
            <a:ext cx="3132137" cy="3498850"/>
          </a:xfrm>
          <a:prstGeom prst="rect">
            <a:avLst/>
          </a:prstGeom>
          <a:gradFill rotWithShape="1">
            <a:gsLst>
              <a:gs pos="0">
                <a:srgbClr val="A8C1FE"/>
              </a:gs>
              <a:gs pos="100000">
                <a:srgbClr val="E6EDFF"/>
              </a:gs>
            </a:gsLst>
            <a:lin ang="5400000" scaled="1"/>
          </a:gradFill>
          <a:ln w="9525" algn="ctr">
            <a:noFill/>
            <a:miter lim="800000"/>
            <a:headEnd/>
            <a:tailEnd/>
          </a:ln>
        </p:spPr>
        <p:txBody>
          <a:bodyPr lIns="90488" tIns="44450" rIns="90488" bIns="44450" anchor="ctr"/>
          <a:lstStyle/>
          <a:p>
            <a:pPr eaLnBrk="0" hangingPunct="0">
              <a:lnSpc>
                <a:spcPct val="110000"/>
              </a:lnSpc>
            </a:pPr>
            <a:endParaRPr lang="cs-CZ" sz="4800">
              <a:cs typeface="Arial" charset="0"/>
            </a:endParaRPr>
          </a:p>
        </p:txBody>
      </p:sp>
      <p:sp>
        <p:nvSpPr>
          <p:cNvPr id="464900" name="Line 4"/>
          <p:cNvSpPr>
            <a:spLocks noChangeShapeType="1"/>
          </p:cNvSpPr>
          <p:nvPr/>
        </p:nvSpPr>
        <p:spPr bwMode="auto">
          <a:xfrm>
            <a:off x="1666875" y="2628900"/>
            <a:ext cx="3101975" cy="0"/>
          </a:xfrm>
          <a:prstGeom prst="line">
            <a:avLst/>
          </a:prstGeom>
          <a:noFill/>
          <a:ln w="38100">
            <a:solidFill>
              <a:schemeClr val="bg1"/>
            </a:solidFill>
            <a:round/>
            <a:headEnd/>
            <a:tailEnd/>
          </a:ln>
        </p:spPr>
        <p:txBody>
          <a:bodyPr/>
          <a:lstStyle/>
          <a:p>
            <a:endParaRPr lang="cs-CZ"/>
          </a:p>
        </p:txBody>
      </p:sp>
      <p:sp>
        <p:nvSpPr>
          <p:cNvPr id="464901" name="Line 5"/>
          <p:cNvSpPr>
            <a:spLocks noChangeShapeType="1"/>
          </p:cNvSpPr>
          <p:nvPr/>
        </p:nvSpPr>
        <p:spPr bwMode="auto">
          <a:xfrm>
            <a:off x="1666875" y="3771900"/>
            <a:ext cx="3101975" cy="0"/>
          </a:xfrm>
          <a:prstGeom prst="line">
            <a:avLst/>
          </a:prstGeom>
          <a:noFill/>
          <a:ln w="38100">
            <a:solidFill>
              <a:schemeClr val="bg1"/>
            </a:solidFill>
            <a:round/>
            <a:headEnd/>
            <a:tailEnd/>
          </a:ln>
        </p:spPr>
        <p:txBody>
          <a:bodyPr/>
          <a:lstStyle/>
          <a:p>
            <a:endParaRPr lang="cs-CZ"/>
          </a:p>
        </p:txBody>
      </p:sp>
      <p:grpSp>
        <p:nvGrpSpPr>
          <p:cNvPr id="464902" name="Group 9"/>
          <p:cNvGrpSpPr>
            <a:grpSpLocks/>
          </p:cNvGrpSpPr>
          <p:nvPr/>
        </p:nvGrpSpPr>
        <p:grpSpPr bwMode="auto">
          <a:xfrm>
            <a:off x="5002213" y="2497138"/>
            <a:ext cx="3665537" cy="1079500"/>
            <a:chOff x="5350" y="2396"/>
            <a:chExt cx="3258" cy="1190"/>
          </a:xfrm>
        </p:grpSpPr>
        <p:sp>
          <p:nvSpPr>
            <p:cNvPr id="464903" name="Line 10"/>
            <p:cNvSpPr>
              <a:spLocks noChangeShapeType="1"/>
            </p:cNvSpPr>
            <p:nvPr/>
          </p:nvSpPr>
          <p:spPr bwMode="auto">
            <a:xfrm>
              <a:off x="5350" y="2396"/>
              <a:ext cx="3250" cy="14"/>
            </a:xfrm>
            <a:prstGeom prst="line">
              <a:avLst/>
            </a:prstGeom>
            <a:noFill/>
            <a:ln w="38100">
              <a:solidFill>
                <a:schemeClr val="bg1"/>
              </a:solidFill>
              <a:round/>
              <a:headEnd/>
              <a:tailEnd/>
            </a:ln>
          </p:spPr>
          <p:txBody>
            <a:bodyPr/>
            <a:lstStyle/>
            <a:p>
              <a:endParaRPr lang="cs-CZ"/>
            </a:p>
          </p:txBody>
        </p:sp>
        <p:sp>
          <p:nvSpPr>
            <p:cNvPr id="464904" name="Line 11"/>
            <p:cNvSpPr>
              <a:spLocks noChangeShapeType="1"/>
            </p:cNvSpPr>
            <p:nvPr/>
          </p:nvSpPr>
          <p:spPr bwMode="auto">
            <a:xfrm>
              <a:off x="5358" y="3572"/>
              <a:ext cx="3250" cy="14"/>
            </a:xfrm>
            <a:prstGeom prst="line">
              <a:avLst/>
            </a:prstGeom>
            <a:noFill/>
            <a:ln w="38100">
              <a:solidFill>
                <a:schemeClr val="bg1"/>
              </a:solidFill>
              <a:round/>
              <a:headEnd/>
              <a:tailEnd/>
            </a:ln>
          </p:spPr>
          <p:txBody>
            <a:bodyPr/>
            <a:lstStyle/>
            <a:p>
              <a:endParaRPr lang="cs-CZ"/>
            </a:p>
          </p:txBody>
        </p:sp>
      </p:grpSp>
      <p:sp>
        <p:nvSpPr>
          <p:cNvPr id="28" name="Text Box 14"/>
          <p:cNvSpPr txBox="1">
            <a:spLocks noChangeArrowheads="1"/>
          </p:cNvSpPr>
          <p:nvPr/>
        </p:nvSpPr>
        <p:spPr bwMode="auto">
          <a:xfrm>
            <a:off x="601663" y="1873250"/>
            <a:ext cx="917575" cy="347663"/>
          </a:xfrm>
          <a:prstGeom prst="rect">
            <a:avLst/>
          </a:prstGeom>
          <a:noFill/>
          <a:ln w="9525">
            <a:noFill/>
            <a:miter lim="800000"/>
            <a:headEnd/>
            <a:tailEnd/>
          </a:ln>
        </p:spPr>
        <p:txBody>
          <a:bodyPr wrap="none" lIns="64008" tIns="32004" rIns="64008" bIns="32004">
            <a:spAutoFit/>
          </a:bodyPr>
          <a:lstStyle/>
          <a:p>
            <a:pPr algn="ctr" eaLnBrk="0" hangingPunct="0">
              <a:lnSpc>
                <a:spcPct val="85000"/>
              </a:lnSpc>
              <a:spcBef>
                <a:spcPct val="30000"/>
              </a:spcBef>
              <a:defRPr/>
            </a:pPr>
            <a:r>
              <a:rPr lang="en-US" sz="2200" dirty="0">
                <a:effectLst>
                  <a:outerShdw blurRad="38100" dist="38100" dir="2700000" algn="tl">
                    <a:srgbClr val="C0C0C0"/>
                  </a:outerShdw>
                </a:effectLst>
                <a:latin typeface="Arial Black" pitchFamily="34" charset="0"/>
              </a:rPr>
              <a:t>Gen1</a:t>
            </a:r>
          </a:p>
        </p:txBody>
      </p:sp>
      <p:sp>
        <p:nvSpPr>
          <p:cNvPr id="29" name="Text Box 15"/>
          <p:cNvSpPr txBox="1">
            <a:spLocks noChangeArrowheads="1"/>
          </p:cNvSpPr>
          <p:nvPr/>
        </p:nvSpPr>
        <p:spPr bwMode="auto">
          <a:xfrm>
            <a:off x="585788" y="3070225"/>
            <a:ext cx="917575" cy="347663"/>
          </a:xfrm>
          <a:prstGeom prst="rect">
            <a:avLst/>
          </a:prstGeom>
          <a:noFill/>
          <a:ln w="9525">
            <a:noFill/>
            <a:miter lim="800000"/>
            <a:headEnd/>
            <a:tailEnd/>
          </a:ln>
        </p:spPr>
        <p:txBody>
          <a:bodyPr wrap="none" lIns="64008" tIns="32004" rIns="64008" bIns="32004">
            <a:spAutoFit/>
          </a:bodyPr>
          <a:lstStyle/>
          <a:p>
            <a:pPr algn="ctr" eaLnBrk="0" hangingPunct="0">
              <a:lnSpc>
                <a:spcPct val="85000"/>
              </a:lnSpc>
              <a:spcBef>
                <a:spcPct val="30000"/>
              </a:spcBef>
              <a:defRPr/>
            </a:pPr>
            <a:r>
              <a:rPr lang="en-US" sz="2200">
                <a:effectLst>
                  <a:outerShdw blurRad="38100" dist="38100" dir="2700000" algn="tl">
                    <a:srgbClr val="C0C0C0"/>
                  </a:outerShdw>
                </a:effectLst>
                <a:latin typeface="Arial Black" pitchFamily="34" charset="0"/>
              </a:rPr>
              <a:t>Gen2</a:t>
            </a:r>
          </a:p>
        </p:txBody>
      </p:sp>
      <p:sp>
        <p:nvSpPr>
          <p:cNvPr id="30" name="Text Box 16"/>
          <p:cNvSpPr txBox="1">
            <a:spLocks noChangeArrowheads="1"/>
          </p:cNvSpPr>
          <p:nvPr/>
        </p:nvSpPr>
        <p:spPr bwMode="auto">
          <a:xfrm>
            <a:off x="-36513" y="4221163"/>
            <a:ext cx="1787526" cy="731837"/>
          </a:xfrm>
          <a:prstGeom prst="rect">
            <a:avLst/>
          </a:prstGeom>
          <a:noFill/>
          <a:ln w="9525">
            <a:noFill/>
            <a:miter lim="800000"/>
            <a:headEnd/>
            <a:tailEnd/>
          </a:ln>
        </p:spPr>
        <p:txBody>
          <a:bodyPr lIns="64008" tIns="32004" rIns="64008" bIns="32004">
            <a:spAutoFit/>
          </a:bodyPr>
          <a:lstStyle/>
          <a:p>
            <a:pPr algn="ctr" eaLnBrk="0" hangingPunct="0">
              <a:lnSpc>
                <a:spcPct val="85000"/>
              </a:lnSpc>
              <a:spcBef>
                <a:spcPct val="30000"/>
              </a:spcBef>
              <a:defRPr/>
            </a:pPr>
            <a:r>
              <a:rPr lang="en-US" sz="2200" dirty="0" err="1">
                <a:effectLst>
                  <a:outerShdw blurRad="38100" dist="38100" dir="2700000" algn="tl">
                    <a:srgbClr val="C0C0C0"/>
                  </a:outerShdw>
                </a:effectLst>
                <a:latin typeface="Arial Black" pitchFamily="34" charset="0"/>
                <a:cs typeface="Arial" pitchFamily="34" charset="0"/>
              </a:rPr>
              <a:t>DualBoost</a:t>
            </a:r>
            <a:r>
              <a:rPr lang="en-US" sz="2200" dirty="0">
                <a:effectLst>
                  <a:outerShdw blurRad="38100" dist="38100" dir="2700000" algn="tl">
                    <a:srgbClr val="C0C0C0"/>
                  </a:outerShdw>
                </a:effectLst>
                <a:latin typeface="Arial Black" pitchFamily="34" charset="0"/>
                <a:cs typeface="Arial" pitchFamily="34" charset="0"/>
              </a:rPr>
              <a:t> </a:t>
            </a:r>
          </a:p>
          <a:p>
            <a:pPr algn="ctr" eaLnBrk="0" hangingPunct="0">
              <a:lnSpc>
                <a:spcPct val="85000"/>
              </a:lnSpc>
              <a:spcBef>
                <a:spcPct val="30000"/>
              </a:spcBef>
              <a:defRPr/>
            </a:pPr>
            <a:endParaRPr lang="en-US" sz="2200" dirty="0">
              <a:effectLst>
                <a:outerShdw blurRad="38100" dist="38100" dir="2700000" algn="tl">
                  <a:srgbClr val="C0C0C0"/>
                </a:outerShdw>
              </a:effectLst>
              <a:latin typeface="Arial Black" pitchFamily="34" charset="0"/>
              <a:cs typeface="Arial" pitchFamily="34" charset="0"/>
            </a:endParaRPr>
          </a:p>
        </p:txBody>
      </p:sp>
      <p:pic>
        <p:nvPicPr>
          <p:cNvPr id="464908" name="Picture 17" descr="Fuel25"/>
          <p:cNvPicPr>
            <a:picLocks noChangeAspect="1" noChangeArrowheads="1"/>
          </p:cNvPicPr>
          <p:nvPr/>
        </p:nvPicPr>
        <p:blipFill>
          <a:blip r:embed="rId3" cstate="print"/>
          <a:srcRect/>
          <a:stretch>
            <a:fillRect/>
          </a:stretch>
        </p:blipFill>
        <p:spPr bwMode="auto">
          <a:xfrm>
            <a:off x="6991350" y="1658938"/>
            <a:ext cx="882650" cy="827087"/>
          </a:xfrm>
          <a:prstGeom prst="rect">
            <a:avLst/>
          </a:prstGeom>
          <a:noFill/>
          <a:ln w="9525">
            <a:noFill/>
            <a:miter lim="800000"/>
            <a:headEnd/>
            <a:tailEnd/>
          </a:ln>
        </p:spPr>
      </p:pic>
      <p:pic>
        <p:nvPicPr>
          <p:cNvPr id="464909" name="Picture 18" descr="Tacho3000"/>
          <p:cNvPicPr>
            <a:picLocks noChangeAspect="1" noChangeArrowheads="1"/>
          </p:cNvPicPr>
          <p:nvPr/>
        </p:nvPicPr>
        <p:blipFill>
          <a:blip r:embed="rId4" cstate="print"/>
          <a:srcRect/>
          <a:stretch>
            <a:fillRect/>
          </a:stretch>
        </p:blipFill>
        <p:spPr bwMode="auto">
          <a:xfrm>
            <a:off x="3046413" y="1658938"/>
            <a:ext cx="882650" cy="844550"/>
          </a:xfrm>
          <a:prstGeom prst="rect">
            <a:avLst/>
          </a:prstGeom>
          <a:noFill/>
          <a:ln w="9525">
            <a:noFill/>
            <a:miter lim="800000"/>
            <a:headEnd/>
            <a:tailEnd/>
          </a:ln>
        </p:spPr>
      </p:pic>
      <p:pic>
        <p:nvPicPr>
          <p:cNvPr id="464910" name="Picture 20" descr="Fuel30"/>
          <p:cNvPicPr>
            <a:picLocks noChangeAspect="1" noChangeArrowheads="1"/>
          </p:cNvPicPr>
          <p:nvPr/>
        </p:nvPicPr>
        <p:blipFill>
          <a:blip r:embed="rId5" cstate="print"/>
          <a:srcRect/>
          <a:stretch>
            <a:fillRect/>
          </a:stretch>
        </p:blipFill>
        <p:spPr bwMode="auto">
          <a:xfrm>
            <a:off x="6991350" y="2873375"/>
            <a:ext cx="882650" cy="830263"/>
          </a:xfrm>
          <a:prstGeom prst="rect">
            <a:avLst/>
          </a:prstGeom>
          <a:noFill/>
          <a:ln w="9525">
            <a:noFill/>
            <a:miter lim="800000"/>
            <a:headEnd/>
            <a:tailEnd/>
          </a:ln>
        </p:spPr>
      </p:pic>
      <p:pic>
        <p:nvPicPr>
          <p:cNvPr id="464911" name="Picture 21" descr="Tacho2000"/>
          <p:cNvPicPr>
            <a:picLocks noChangeAspect="1" noChangeArrowheads="1"/>
          </p:cNvPicPr>
          <p:nvPr/>
        </p:nvPicPr>
        <p:blipFill>
          <a:blip r:embed="rId6" cstate="print"/>
          <a:srcRect/>
          <a:stretch>
            <a:fillRect/>
          </a:stretch>
        </p:blipFill>
        <p:spPr bwMode="auto">
          <a:xfrm>
            <a:off x="3051175" y="3956050"/>
            <a:ext cx="874713" cy="836613"/>
          </a:xfrm>
          <a:prstGeom prst="rect">
            <a:avLst/>
          </a:prstGeom>
          <a:noFill/>
          <a:ln w="9525">
            <a:noFill/>
            <a:miter lim="800000"/>
            <a:headEnd/>
            <a:tailEnd/>
          </a:ln>
        </p:spPr>
      </p:pic>
      <p:pic>
        <p:nvPicPr>
          <p:cNvPr id="464912" name="Picture 22" descr="Fuel35"/>
          <p:cNvPicPr>
            <a:picLocks noChangeAspect="1" noChangeArrowheads="1"/>
          </p:cNvPicPr>
          <p:nvPr/>
        </p:nvPicPr>
        <p:blipFill>
          <a:blip r:embed="rId7" cstate="print"/>
          <a:srcRect/>
          <a:stretch>
            <a:fillRect/>
          </a:stretch>
        </p:blipFill>
        <p:spPr bwMode="auto">
          <a:xfrm>
            <a:off x="6991350" y="3956050"/>
            <a:ext cx="882650" cy="836613"/>
          </a:xfrm>
          <a:prstGeom prst="rect">
            <a:avLst/>
          </a:prstGeom>
          <a:noFill/>
          <a:ln w="9525">
            <a:noFill/>
            <a:miter lim="800000"/>
            <a:headEnd/>
            <a:tailEnd/>
          </a:ln>
        </p:spPr>
      </p:pic>
      <p:pic>
        <p:nvPicPr>
          <p:cNvPr id="464913" name="Picture 23" descr="v01 Slide 5 Engine_Comp_Type"/>
          <p:cNvPicPr>
            <a:picLocks noChangeAspect="1" noChangeArrowheads="1"/>
          </p:cNvPicPr>
          <p:nvPr/>
        </p:nvPicPr>
        <p:blipFill>
          <a:blip r:embed="rId8" cstate="print"/>
          <a:srcRect/>
          <a:stretch>
            <a:fillRect/>
          </a:stretch>
        </p:blipFill>
        <p:spPr bwMode="auto">
          <a:xfrm>
            <a:off x="2297113" y="1682750"/>
            <a:ext cx="622300" cy="735013"/>
          </a:xfrm>
          <a:prstGeom prst="rect">
            <a:avLst/>
          </a:prstGeom>
          <a:solidFill>
            <a:schemeClr val="bg2"/>
          </a:solidFill>
          <a:ln w="76200" algn="ctr">
            <a:solidFill>
              <a:schemeClr val="bg1"/>
            </a:solidFill>
            <a:miter lim="800000"/>
            <a:headEnd/>
            <a:tailEnd/>
          </a:ln>
        </p:spPr>
      </p:pic>
      <p:sp>
        <p:nvSpPr>
          <p:cNvPr id="464914" name="Text Box 24"/>
          <p:cNvSpPr txBox="1">
            <a:spLocks noChangeArrowheads="1"/>
          </p:cNvSpPr>
          <p:nvPr/>
        </p:nvSpPr>
        <p:spPr bwMode="auto">
          <a:xfrm>
            <a:off x="1692275" y="1970088"/>
            <a:ext cx="530225" cy="244475"/>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pPr>
            <a:r>
              <a:rPr lang="en-US" sz="1400">
                <a:cs typeface="Arial" charset="0"/>
              </a:rPr>
              <a:t>2.0 L</a:t>
            </a:r>
          </a:p>
        </p:txBody>
      </p:sp>
      <p:pic>
        <p:nvPicPr>
          <p:cNvPr id="464915" name="Picture 25" descr="v01 Slide 5 Engine_Comp_Type"/>
          <p:cNvPicPr>
            <a:picLocks noChangeAspect="1" noChangeArrowheads="1"/>
          </p:cNvPicPr>
          <p:nvPr/>
        </p:nvPicPr>
        <p:blipFill>
          <a:blip r:embed="rId9" cstate="print"/>
          <a:srcRect/>
          <a:stretch>
            <a:fillRect/>
          </a:stretch>
        </p:blipFill>
        <p:spPr bwMode="auto">
          <a:xfrm>
            <a:off x="2359025" y="2984500"/>
            <a:ext cx="498475" cy="587375"/>
          </a:xfrm>
          <a:prstGeom prst="rect">
            <a:avLst/>
          </a:prstGeom>
          <a:solidFill>
            <a:schemeClr val="bg2"/>
          </a:solidFill>
          <a:ln w="76200" algn="ctr">
            <a:solidFill>
              <a:schemeClr val="bg1"/>
            </a:solidFill>
            <a:miter lim="800000"/>
            <a:headEnd/>
            <a:tailEnd/>
          </a:ln>
        </p:spPr>
      </p:pic>
      <p:sp>
        <p:nvSpPr>
          <p:cNvPr id="464916" name="Text Box 26"/>
          <p:cNvSpPr txBox="1">
            <a:spLocks noChangeArrowheads="1"/>
          </p:cNvSpPr>
          <p:nvPr/>
        </p:nvSpPr>
        <p:spPr bwMode="auto">
          <a:xfrm>
            <a:off x="1692275" y="3170238"/>
            <a:ext cx="530225" cy="244475"/>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pPr>
            <a:r>
              <a:rPr lang="en-US" sz="1400">
                <a:cs typeface="Arial" charset="0"/>
              </a:rPr>
              <a:t>1.8 L</a:t>
            </a:r>
          </a:p>
        </p:txBody>
      </p:sp>
      <p:pic>
        <p:nvPicPr>
          <p:cNvPr id="464917" name="Picture 27" descr="v01 Slide 5 Engine_Comp_Type"/>
          <p:cNvPicPr>
            <a:picLocks noChangeAspect="1" noChangeArrowheads="1"/>
          </p:cNvPicPr>
          <p:nvPr/>
        </p:nvPicPr>
        <p:blipFill>
          <a:blip r:embed="rId10" cstate="print"/>
          <a:srcRect/>
          <a:stretch>
            <a:fillRect/>
          </a:stretch>
        </p:blipFill>
        <p:spPr bwMode="auto">
          <a:xfrm>
            <a:off x="2425700" y="4178300"/>
            <a:ext cx="349250" cy="411163"/>
          </a:xfrm>
          <a:prstGeom prst="rect">
            <a:avLst/>
          </a:prstGeom>
          <a:solidFill>
            <a:schemeClr val="bg2"/>
          </a:solidFill>
          <a:ln w="76200" algn="ctr">
            <a:solidFill>
              <a:schemeClr val="bg1"/>
            </a:solidFill>
            <a:miter lim="800000"/>
            <a:headEnd/>
            <a:tailEnd/>
          </a:ln>
        </p:spPr>
      </p:pic>
      <p:sp>
        <p:nvSpPr>
          <p:cNvPr id="464918" name="Text Box 28"/>
          <p:cNvSpPr txBox="1">
            <a:spLocks noChangeArrowheads="1"/>
          </p:cNvSpPr>
          <p:nvPr/>
        </p:nvSpPr>
        <p:spPr bwMode="auto">
          <a:xfrm>
            <a:off x="1722438" y="4375150"/>
            <a:ext cx="504825" cy="231775"/>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pPr>
            <a:r>
              <a:rPr lang="en-US" sz="1300">
                <a:cs typeface="Arial" charset="0"/>
              </a:rPr>
              <a:t>1.5 L</a:t>
            </a:r>
          </a:p>
        </p:txBody>
      </p:sp>
      <p:sp>
        <p:nvSpPr>
          <p:cNvPr id="464919" name="Text Box 29"/>
          <p:cNvSpPr txBox="1">
            <a:spLocks noChangeArrowheads="1"/>
          </p:cNvSpPr>
          <p:nvPr/>
        </p:nvSpPr>
        <p:spPr bwMode="auto">
          <a:xfrm>
            <a:off x="3875284" y="1978025"/>
            <a:ext cx="917945" cy="234680"/>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pPr>
            <a:r>
              <a:rPr lang="en-US" sz="1300" dirty="0">
                <a:cs typeface="Arial" charset="0"/>
              </a:rPr>
              <a:t>3000 </a:t>
            </a:r>
            <a:r>
              <a:rPr lang="cs-CZ" sz="1300" dirty="0" smtClean="0">
                <a:cs typeface="Arial" charset="0"/>
              </a:rPr>
              <a:t>RPM</a:t>
            </a:r>
            <a:endParaRPr lang="en-US" sz="1300" dirty="0">
              <a:cs typeface="Arial" charset="0"/>
            </a:endParaRPr>
          </a:p>
        </p:txBody>
      </p:sp>
      <p:sp>
        <p:nvSpPr>
          <p:cNvPr id="464920" name="Text Box 30"/>
          <p:cNvSpPr txBox="1">
            <a:spLocks noChangeArrowheads="1"/>
          </p:cNvSpPr>
          <p:nvPr/>
        </p:nvSpPr>
        <p:spPr bwMode="auto">
          <a:xfrm>
            <a:off x="5030788" y="1894725"/>
            <a:ext cx="964431" cy="404726"/>
          </a:xfrm>
          <a:prstGeom prst="rect">
            <a:avLst/>
          </a:prstGeom>
          <a:noFill/>
          <a:ln w="9525" algn="ctr">
            <a:noFill/>
            <a:miter lim="800000"/>
            <a:headEnd/>
            <a:tailEnd/>
          </a:ln>
        </p:spPr>
        <p:txBody>
          <a:bodyPr wrap="none" lIns="64008" tIns="32004" rIns="64008" bIns="32004" anchor="ctr">
            <a:spAutoFit/>
          </a:bodyPr>
          <a:lstStyle/>
          <a:p>
            <a:pPr eaLnBrk="0" hangingPunct="0">
              <a:lnSpc>
                <a:spcPct val="85000"/>
              </a:lnSpc>
              <a:spcBef>
                <a:spcPct val="30000"/>
              </a:spcBef>
            </a:pPr>
            <a:r>
              <a:rPr lang="en-US" sz="1300" dirty="0">
                <a:cs typeface="Arial" charset="0"/>
              </a:rPr>
              <a:t>3 </a:t>
            </a:r>
            <a:r>
              <a:rPr lang="cs-CZ" sz="1300" dirty="0" smtClean="0">
                <a:cs typeface="Arial" charset="0"/>
              </a:rPr>
              <a:t>sekundy</a:t>
            </a:r>
            <a:r>
              <a:rPr lang="en-US" sz="1300" dirty="0">
                <a:cs typeface="Arial" charset="0"/>
              </a:rPr>
              <a:t/>
            </a:r>
            <a:br>
              <a:rPr lang="en-US" sz="1300" dirty="0">
                <a:cs typeface="Arial" charset="0"/>
              </a:rPr>
            </a:br>
            <a:r>
              <a:rPr lang="en-US" sz="1300" b="0" i="1" dirty="0" smtClean="0">
                <a:cs typeface="Arial" charset="0"/>
              </a:rPr>
              <a:t>A</a:t>
            </a:r>
            <a:r>
              <a:rPr lang="cs-CZ" sz="1300" b="0" i="1" dirty="0" smtClean="0">
                <a:cs typeface="Arial" charset="0"/>
              </a:rPr>
              <a:t>kcelerace</a:t>
            </a:r>
            <a:endParaRPr lang="en-US" sz="1300" b="0" i="1" dirty="0">
              <a:cs typeface="Arial" charset="0"/>
            </a:endParaRPr>
          </a:p>
        </p:txBody>
      </p:sp>
      <p:sp>
        <p:nvSpPr>
          <p:cNvPr id="44" name="Text Box 31"/>
          <p:cNvSpPr txBox="1">
            <a:spLocks noChangeArrowheads="1"/>
          </p:cNvSpPr>
          <p:nvPr/>
        </p:nvSpPr>
        <p:spPr bwMode="auto">
          <a:xfrm>
            <a:off x="7866063" y="1970088"/>
            <a:ext cx="779462" cy="244475"/>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defRPr/>
            </a:pPr>
            <a:r>
              <a:rPr lang="en-US" sz="1400" dirty="0">
                <a:solidFill>
                  <a:srgbClr val="E2110C"/>
                </a:solidFill>
                <a:effectLst>
                  <a:outerShdw blurRad="38100" dist="38100" dir="2700000" algn="tl">
                    <a:srgbClr val="C0C0C0"/>
                  </a:outerShdw>
                </a:effectLst>
                <a:latin typeface="Arial" pitchFamily="34" charset="0"/>
              </a:rPr>
              <a:t>25 MPG</a:t>
            </a:r>
          </a:p>
        </p:txBody>
      </p:sp>
      <p:pic>
        <p:nvPicPr>
          <p:cNvPr id="464922" name="Picture 32" descr="Tacho3000"/>
          <p:cNvPicPr>
            <a:picLocks noChangeAspect="1" noChangeArrowheads="1"/>
          </p:cNvPicPr>
          <p:nvPr/>
        </p:nvPicPr>
        <p:blipFill>
          <a:blip r:embed="rId4" cstate="print"/>
          <a:srcRect/>
          <a:stretch>
            <a:fillRect/>
          </a:stretch>
        </p:blipFill>
        <p:spPr bwMode="auto">
          <a:xfrm>
            <a:off x="3046413" y="2873375"/>
            <a:ext cx="882650" cy="844550"/>
          </a:xfrm>
          <a:prstGeom prst="rect">
            <a:avLst/>
          </a:prstGeom>
          <a:noFill/>
          <a:ln w="9525">
            <a:noFill/>
            <a:miter lim="800000"/>
            <a:headEnd/>
            <a:tailEnd/>
          </a:ln>
        </p:spPr>
      </p:pic>
      <p:sp>
        <p:nvSpPr>
          <p:cNvPr id="464923" name="Text Box 33"/>
          <p:cNvSpPr txBox="1">
            <a:spLocks noChangeArrowheads="1"/>
          </p:cNvSpPr>
          <p:nvPr/>
        </p:nvSpPr>
        <p:spPr bwMode="auto">
          <a:xfrm>
            <a:off x="3911860" y="3179763"/>
            <a:ext cx="917945" cy="234680"/>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pPr>
            <a:r>
              <a:rPr lang="en-US" sz="1300" dirty="0">
                <a:cs typeface="Arial" charset="0"/>
              </a:rPr>
              <a:t>3000 </a:t>
            </a:r>
            <a:r>
              <a:rPr lang="cs-CZ" sz="1300" dirty="0" smtClean="0">
                <a:cs typeface="Arial" charset="0"/>
              </a:rPr>
              <a:t>RPM</a:t>
            </a:r>
            <a:endParaRPr lang="en-US" sz="1300" dirty="0">
              <a:cs typeface="Arial" charset="0"/>
            </a:endParaRPr>
          </a:p>
        </p:txBody>
      </p:sp>
      <p:sp>
        <p:nvSpPr>
          <p:cNvPr id="464924" name="Text Box 34"/>
          <p:cNvSpPr txBox="1">
            <a:spLocks noChangeArrowheads="1"/>
          </p:cNvSpPr>
          <p:nvPr/>
        </p:nvSpPr>
        <p:spPr bwMode="auto">
          <a:xfrm>
            <a:off x="3930147" y="4375150"/>
            <a:ext cx="917945" cy="234680"/>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pPr>
            <a:r>
              <a:rPr lang="en-US" sz="1300" dirty="0">
                <a:cs typeface="Arial" charset="0"/>
              </a:rPr>
              <a:t>2000 </a:t>
            </a:r>
            <a:r>
              <a:rPr lang="cs-CZ" sz="1300" dirty="0" smtClean="0">
                <a:cs typeface="Arial" charset="0"/>
              </a:rPr>
              <a:t>RPM</a:t>
            </a:r>
            <a:endParaRPr lang="en-US" sz="1300" dirty="0">
              <a:cs typeface="Arial" charset="0"/>
            </a:endParaRPr>
          </a:p>
        </p:txBody>
      </p:sp>
      <p:sp>
        <p:nvSpPr>
          <p:cNvPr id="48" name="Text Box 35"/>
          <p:cNvSpPr txBox="1">
            <a:spLocks noChangeArrowheads="1"/>
          </p:cNvSpPr>
          <p:nvPr/>
        </p:nvSpPr>
        <p:spPr bwMode="auto">
          <a:xfrm>
            <a:off x="7866063" y="3170238"/>
            <a:ext cx="779462" cy="244475"/>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defRPr/>
            </a:pPr>
            <a:r>
              <a:rPr lang="en-US" sz="1400">
                <a:solidFill>
                  <a:srgbClr val="E2110C"/>
                </a:solidFill>
                <a:effectLst>
                  <a:outerShdw blurRad="38100" dist="38100" dir="2700000" algn="tl">
                    <a:srgbClr val="C0C0C0"/>
                  </a:outerShdw>
                </a:effectLst>
                <a:latin typeface="Arial" pitchFamily="34" charset="0"/>
              </a:rPr>
              <a:t>28 MPG</a:t>
            </a:r>
          </a:p>
        </p:txBody>
      </p:sp>
      <p:sp>
        <p:nvSpPr>
          <p:cNvPr id="49" name="Text Box 36"/>
          <p:cNvSpPr txBox="1">
            <a:spLocks noChangeArrowheads="1"/>
          </p:cNvSpPr>
          <p:nvPr/>
        </p:nvSpPr>
        <p:spPr bwMode="auto">
          <a:xfrm>
            <a:off x="7866063" y="4365625"/>
            <a:ext cx="779462" cy="244475"/>
          </a:xfrm>
          <a:prstGeom prst="rect">
            <a:avLst/>
          </a:prstGeom>
          <a:noFill/>
          <a:ln w="9525" algn="ctr">
            <a:noFill/>
            <a:miter lim="800000"/>
            <a:headEnd/>
            <a:tailEnd/>
          </a:ln>
        </p:spPr>
        <p:txBody>
          <a:bodyPr wrap="none" lIns="64008" tIns="32004" rIns="64008" bIns="32004">
            <a:spAutoFit/>
          </a:bodyPr>
          <a:lstStyle/>
          <a:p>
            <a:pPr algn="ctr" eaLnBrk="0" hangingPunct="0">
              <a:lnSpc>
                <a:spcPct val="85000"/>
              </a:lnSpc>
              <a:spcBef>
                <a:spcPct val="30000"/>
              </a:spcBef>
              <a:defRPr/>
            </a:pPr>
            <a:r>
              <a:rPr lang="en-US" sz="1400">
                <a:solidFill>
                  <a:srgbClr val="E2110C"/>
                </a:solidFill>
                <a:effectLst>
                  <a:outerShdw blurRad="38100" dist="38100" dir="2700000" algn="tl">
                    <a:srgbClr val="C0C0C0"/>
                  </a:outerShdw>
                </a:effectLst>
                <a:latin typeface="Arial" pitchFamily="34" charset="0"/>
              </a:rPr>
              <a:t>35 MPG</a:t>
            </a:r>
          </a:p>
        </p:txBody>
      </p:sp>
      <p:sp>
        <p:nvSpPr>
          <p:cNvPr id="464927" name="Text Box 38"/>
          <p:cNvSpPr txBox="1">
            <a:spLocks noChangeArrowheads="1"/>
          </p:cNvSpPr>
          <p:nvPr/>
        </p:nvSpPr>
        <p:spPr bwMode="auto">
          <a:xfrm>
            <a:off x="5030788" y="3094875"/>
            <a:ext cx="1087862" cy="404726"/>
          </a:xfrm>
          <a:prstGeom prst="rect">
            <a:avLst/>
          </a:prstGeom>
          <a:noFill/>
          <a:ln w="9525" algn="ctr">
            <a:noFill/>
            <a:miter lim="800000"/>
            <a:headEnd/>
            <a:tailEnd/>
          </a:ln>
        </p:spPr>
        <p:txBody>
          <a:bodyPr wrap="none" lIns="64008" tIns="32004" rIns="64008" bIns="32004" anchor="ctr">
            <a:spAutoFit/>
          </a:bodyPr>
          <a:lstStyle/>
          <a:p>
            <a:pPr eaLnBrk="0" hangingPunct="0">
              <a:lnSpc>
                <a:spcPct val="85000"/>
              </a:lnSpc>
              <a:spcBef>
                <a:spcPct val="30000"/>
              </a:spcBef>
            </a:pPr>
            <a:r>
              <a:rPr lang="en-US" sz="1300" dirty="0">
                <a:cs typeface="Arial" charset="0"/>
              </a:rPr>
              <a:t>2.5 </a:t>
            </a:r>
            <a:r>
              <a:rPr lang="cs-CZ" sz="1300" dirty="0" smtClean="0">
                <a:cs typeface="Arial" charset="0"/>
              </a:rPr>
              <a:t>sekundy</a:t>
            </a:r>
            <a:r>
              <a:rPr lang="en-US" sz="1300" dirty="0" smtClean="0">
                <a:cs typeface="Arial" charset="0"/>
              </a:rPr>
              <a:t/>
            </a:r>
            <a:br>
              <a:rPr lang="en-US" sz="1300" dirty="0" smtClean="0">
                <a:cs typeface="Arial" charset="0"/>
              </a:rPr>
            </a:br>
            <a:r>
              <a:rPr lang="en-US" sz="1300" b="0" i="1" dirty="0" smtClean="0">
                <a:cs typeface="Arial" charset="0"/>
              </a:rPr>
              <a:t>A</a:t>
            </a:r>
            <a:r>
              <a:rPr lang="cs-CZ" sz="1300" b="0" i="1" dirty="0" smtClean="0">
                <a:cs typeface="Arial" charset="0"/>
              </a:rPr>
              <a:t>kcelerace</a:t>
            </a:r>
            <a:endParaRPr lang="en-US" sz="1300" b="0" i="1" dirty="0">
              <a:cs typeface="Arial" charset="0"/>
            </a:endParaRPr>
          </a:p>
        </p:txBody>
      </p:sp>
      <p:sp>
        <p:nvSpPr>
          <p:cNvPr id="464928" name="Text Box 40"/>
          <p:cNvSpPr txBox="1">
            <a:spLocks noChangeArrowheads="1"/>
          </p:cNvSpPr>
          <p:nvPr/>
        </p:nvSpPr>
        <p:spPr bwMode="auto">
          <a:xfrm>
            <a:off x="5030788" y="4291850"/>
            <a:ext cx="1087862" cy="404726"/>
          </a:xfrm>
          <a:prstGeom prst="rect">
            <a:avLst/>
          </a:prstGeom>
          <a:noFill/>
          <a:ln w="9525" algn="ctr">
            <a:noFill/>
            <a:miter lim="800000"/>
            <a:headEnd/>
            <a:tailEnd/>
          </a:ln>
        </p:spPr>
        <p:txBody>
          <a:bodyPr wrap="none" lIns="64008" tIns="32004" rIns="64008" bIns="32004" anchor="ctr">
            <a:spAutoFit/>
          </a:bodyPr>
          <a:lstStyle/>
          <a:p>
            <a:pPr eaLnBrk="0" hangingPunct="0">
              <a:lnSpc>
                <a:spcPct val="85000"/>
              </a:lnSpc>
              <a:spcBef>
                <a:spcPct val="30000"/>
              </a:spcBef>
            </a:pPr>
            <a:r>
              <a:rPr lang="en-US" sz="1300" dirty="0">
                <a:cs typeface="Arial" charset="0"/>
              </a:rPr>
              <a:t>1.5 </a:t>
            </a:r>
            <a:r>
              <a:rPr lang="cs-CZ" sz="1300" dirty="0" smtClean="0">
                <a:cs typeface="Arial" charset="0"/>
              </a:rPr>
              <a:t>sekundy</a:t>
            </a:r>
            <a:r>
              <a:rPr lang="en-US" sz="1300" dirty="0" smtClean="0">
                <a:cs typeface="Arial" charset="0"/>
              </a:rPr>
              <a:t/>
            </a:r>
            <a:br>
              <a:rPr lang="en-US" sz="1300" dirty="0" smtClean="0">
                <a:cs typeface="Arial" charset="0"/>
              </a:rPr>
            </a:br>
            <a:r>
              <a:rPr lang="en-US" sz="1300" b="0" i="1" dirty="0" smtClean="0">
                <a:cs typeface="Arial" charset="0"/>
              </a:rPr>
              <a:t>A</a:t>
            </a:r>
            <a:r>
              <a:rPr lang="cs-CZ" sz="1300" b="0" i="1" dirty="0" smtClean="0">
                <a:cs typeface="Arial" charset="0"/>
              </a:rPr>
              <a:t>kcelerace</a:t>
            </a:r>
            <a:endParaRPr lang="en-US" sz="1300" b="0" i="1" dirty="0">
              <a:cs typeface="Arial" charset="0"/>
            </a:endParaRPr>
          </a:p>
        </p:txBody>
      </p:sp>
      <p:pic>
        <p:nvPicPr>
          <p:cNvPr id="464929" name="Picture 18" descr="Tacho3000"/>
          <p:cNvPicPr>
            <a:picLocks noChangeAspect="1" noChangeArrowheads="1"/>
          </p:cNvPicPr>
          <p:nvPr/>
        </p:nvPicPr>
        <p:blipFill>
          <a:blip r:embed="rId4" cstate="print"/>
          <a:srcRect/>
          <a:stretch>
            <a:fillRect/>
          </a:stretch>
        </p:blipFill>
        <p:spPr bwMode="auto">
          <a:xfrm>
            <a:off x="6005513" y="1658938"/>
            <a:ext cx="882650" cy="844550"/>
          </a:xfrm>
          <a:prstGeom prst="rect">
            <a:avLst/>
          </a:prstGeom>
          <a:noFill/>
          <a:ln w="9525">
            <a:noFill/>
            <a:miter lim="800000"/>
            <a:headEnd/>
            <a:tailEnd/>
          </a:ln>
        </p:spPr>
      </p:pic>
      <p:pic>
        <p:nvPicPr>
          <p:cNvPr id="464930" name="Picture 21" descr="Tacho2000"/>
          <p:cNvPicPr>
            <a:picLocks noChangeAspect="1" noChangeArrowheads="1"/>
          </p:cNvPicPr>
          <p:nvPr/>
        </p:nvPicPr>
        <p:blipFill>
          <a:blip r:embed="rId6" cstate="print"/>
          <a:srcRect/>
          <a:stretch>
            <a:fillRect/>
          </a:stretch>
        </p:blipFill>
        <p:spPr bwMode="auto">
          <a:xfrm>
            <a:off x="6010275" y="3956050"/>
            <a:ext cx="874713" cy="836613"/>
          </a:xfrm>
          <a:prstGeom prst="rect">
            <a:avLst/>
          </a:prstGeom>
          <a:noFill/>
          <a:ln w="9525">
            <a:noFill/>
            <a:miter lim="800000"/>
            <a:headEnd/>
            <a:tailEnd/>
          </a:ln>
        </p:spPr>
      </p:pic>
      <p:pic>
        <p:nvPicPr>
          <p:cNvPr id="464931" name="Picture 32" descr="Tacho3000"/>
          <p:cNvPicPr>
            <a:picLocks noChangeAspect="1" noChangeArrowheads="1"/>
          </p:cNvPicPr>
          <p:nvPr/>
        </p:nvPicPr>
        <p:blipFill>
          <a:blip r:embed="rId4" cstate="print"/>
          <a:srcRect/>
          <a:stretch>
            <a:fillRect/>
          </a:stretch>
        </p:blipFill>
        <p:spPr bwMode="auto">
          <a:xfrm>
            <a:off x="6005513" y="2873375"/>
            <a:ext cx="882650" cy="844550"/>
          </a:xfrm>
          <a:prstGeom prst="rect">
            <a:avLst/>
          </a:prstGeom>
          <a:noFill/>
          <a:ln w="9525">
            <a:noFill/>
            <a:miter lim="800000"/>
            <a:headEnd/>
            <a:tailEnd/>
          </a:ln>
        </p:spPr>
      </p:pic>
      <p:sp>
        <p:nvSpPr>
          <p:cNvPr id="464932" name="Rectangle 4"/>
          <p:cNvSpPr>
            <a:spLocks noChangeArrowheads="1"/>
          </p:cNvSpPr>
          <p:nvPr/>
        </p:nvSpPr>
        <p:spPr bwMode="auto">
          <a:xfrm>
            <a:off x="1652588" y="1061797"/>
            <a:ext cx="3132137" cy="405293"/>
          </a:xfrm>
          <a:prstGeom prst="rect">
            <a:avLst/>
          </a:prstGeom>
          <a:solidFill>
            <a:srgbClr val="0033CC"/>
          </a:solidFill>
          <a:ln w="9525" algn="ctr">
            <a:noFill/>
            <a:miter lim="800000"/>
            <a:headEnd/>
            <a:tailEnd/>
          </a:ln>
        </p:spPr>
        <p:txBody>
          <a:bodyPr lIns="92061" tIns="46032" rIns="92061" bIns="46032" anchor="ctr">
            <a:spAutoFit/>
          </a:bodyPr>
          <a:lstStyle/>
          <a:p>
            <a:pPr marL="3175" algn="ctr" eaLnBrk="0" hangingPunct="0">
              <a:lnSpc>
                <a:spcPct val="110000"/>
              </a:lnSpc>
              <a:spcBef>
                <a:spcPct val="15000"/>
              </a:spcBef>
            </a:pPr>
            <a:r>
              <a:rPr lang="en-US" sz="2000" dirty="0" smtClean="0">
                <a:solidFill>
                  <a:schemeClr val="bg1"/>
                </a:solidFill>
                <a:cs typeface="Arial" charset="0"/>
              </a:rPr>
              <a:t>V</a:t>
            </a:r>
            <a:r>
              <a:rPr lang="cs-CZ" sz="2000" dirty="0" smtClean="0">
                <a:solidFill>
                  <a:schemeClr val="bg1"/>
                </a:solidFill>
                <a:cs typeface="Arial" charset="0"/>
              </a:rPr>
              <a:t>ozidlo</a:t>
            </a:r>
            <a:endParaRPr lang="en-US" sz="2000" dirty="0">
              <a:solidFill>
                <a:schemeClr val="bg1"/>
              </a:solidFill>
              <a:cs typeface="Arial" charset="0"/>
            </a:endParaRPr>
          </a:p>
        </p:txBody>
      </p:sp>
      <p:sp>
        <p:nvSpPr>
          <p:cNvPr id="464933" name="Rectangle 4"/>
          <p:cNvSpPr>
            <a:spLocks noChangeArrowheads="1"/>
          </p:cNvSpPr>
          <p:nvPr/>
        </p:nvSpPr>
        <p:spPr bwMode="auto">
          <a:xfrm>
            <a:off x="4997450" y="1060210"/>
            <a:ext cx="3675063" cy="405293"/>
          </a:xfrm>
          <a:prstGeom prst="rect">
            <a:avLst/>
          </a:prstGeom>
          <a:solidFill>
            <a:srgbClr val="0033CC"/>
          </a:solidFill>
          <a:ln w="9525" algn="ctr">
            <a:noFill/>
            <a:miter lim="800000"/>
            <a:headEnd/>
            <a:tailEnd/>
          </a:ln>
        </p:spPr>
        <p:txBody>
          <a:bodyPr lIns="0" tIns="46032" rIns="92061" bIns="46032" anchor="ctr">
            <a:spAutoFit/>
          </a:bodyPr>
          <a:lstStyle/>
          <a:p>
            <a:pPr marL="4763" algn="ctr" eaLnBrk="0" hangingPunct="0">
              <a:lnSpc>
                <a:spcPct val="110000"/>
              </a:lnSpc>
              <a:spcBef>
                <a:spcPct val="15000"/>
              </a:spcBef>
            </a:pPr>
            <a:r>
              <a:rPr lang="cs-CZ" sz="2000" dirty="0" smtClean="0">
                <a:solidFill>
                  <a:schemeClr val="bg1"/>
                </a:solidFill>
                <a:cs typeface="Arial" charset="0"/>
              </a:rPr>
              <a:t>Provoz</a:t>
            </a:r>
            <a:endParaRPr lang="en-US" sz="2000" dirty="0">
              <a:solidFill>
                <a:schemeClr val="bg1"/>
              </a:solidFill>
              <a:cs typeface="Arial" charset="0"/>
            </a:endParaRPr>
          </a:p>
        </p:txBody>
      </p:sp>
      <p:sp>
        <p:nvSpPr>
          <p:cNvPr id="464934" name="Rectangle 2"/>
          <p:cNvSpPr>
            <a:spLocks noGrp="1" noChangeArrowheads="1"/>
          </p:cNvSpPr>
          <p:nvPr>
            <p:ph type="title" idx="4294967295"/>
          </p:nvPr>
        </p:nvSpPr>
        <p:spPr>
          <a:xfrm>
            <a:off x="0" y="115888"/>
            <a:ext cx="9144000" cy="476250"/>
          </a:xfrm>
        </p:spPr>
        <p:txBody>
          <a:bodyPr/>
          <a:lstStyle/>
          <a:p>
            <a:r>
              <a:rPr lang="cs-CZ" dirty="0" smtClean="0"/>
              <a:t>Duální přeplňování </a:t>
            </a:r>
            <a:r>
              <a:rPr lang="en-US" dirty="0" smtClean="0"/>
              <a:t>–</a:t>
            </a:r>
            <a:r>
              <a:rPr lang="cs-CZ" dirty="0" smtClean="0"/>
              <a:t> Koncept vyvíjený v </a:t>
            </a:r>
            <a:r>
              <a:rPr lang="en-US" dirty="0" err="1" smtClean="0"/>
              <a:t>Brn</a:t>
            </a:r>
            <a:r>
              <a:rPr lang="cs-CZ" dirty="0" smtClean="0"/>
              <a:t>ě</a:t>
            </a:r>
            <a:endParaRPr lang="en-US" dirty="0" smtClean="0"/>
          </a:p>
        </p:txBody>
      </p:sp>
      <p:sp>
        <p:nvSpPr>
          <p:cNvPr id="464935" name="Rectangle 48"/>
          <p:cNvSpPr>
            <a:spLocks noChangeArrowheads="1"/>
          </p:cNvSpPr>
          <p:nvPr/>
        </p:nvSpPr>
        <p:spPr bwMode="auto">
          <a:xfrm>
            <a:off x="0" y="6029325"/>
            <a:ext cx="9144000" cy="428322"/>
          </a:xfrm>
          <a:prstGeom prst="rect">
            <a:avLst/>
          </a:prstGeom>
          <a:noFill/>
          <a:ln w="12699">
            <a:noFill/>
            <a:miter lim="800000"/>
            <a:headEnd/>
            <a:tailEnd/>
          </a:ln>
        </p:spPr>
        <p:txBody>
          <a:bodyPr lIns="90488" tIns="44450" rIns="90488" bIns="44450">
            <a:spAutoFit/>
          </a:bodyPr>
          <a:lstStyle/>
          <a:p>
            <a:pPr algn="ctr" eaLnBrk="0" hangingPunct="0">
              <a:lnSpc>
                <a:spcPct val="110000"/>
              </a:lnSpc>
            </a:pPr>
            <a:r>
              <a:rPr lang="cs-CZ" sz="2000" dirty="0" smtClean="0">
                <a:cs typeface="Arial" charset="0"/>
              </a:rPr>
              <a:t>Inovace zážehových motorů v </a:t>
            </a:r>
            <a:r>
              <a:rPr lang="en-US" sz="2000" dirty="0" err="1" smtClean="0">
                <a:cs typeface="Arial" charset="0"/>
              </a:rPr>
              <a:t>Brn</a:t>
            </a:r>
            <a:r>
              <a:rPr lang="cs-CZ" sz="2000" dirty="0" smtClean="0">
                <a:cs typeface="Arial" charset="0"/>
              </a:rPr>
              <a:t>ě</a:t>
            </a:r>
            <a:endParaRPr lang="en-US" sz="2000" dirty="0">
              <a:cs typeface="Arial" charset="0"/>
            </a:endParaRPr>
          </a:p>
        </p:txBody>
      </p:sp>
      <p:sp>
        <p:nvSpPr>
          <p:cNvPr id="464936" name="Text Box 40"/>
          <p:cNvSpPr txBox="1">
            <a:spLocks noChangeArrowheads="1"/>
          </p:cNvSpPr>
          <p:nvPr/>
        </p:nvSpPr>
        <p:spPr bwMode="auto">
          <a:xfrm>
            <a:off x="596900" y="5151438"/>
            <a:ext cx="8572500" cy="803810"/>
          </a:xfrm>
          <a:prstGeom prst="rect">
            <a:avLst/>
          </a:prstGeom>
          <a:noFill/>
          <a:ln w="12700" algn="ctr">
            <a:noFill/>
            <a:miter lim="800000"/>
            <a:headEnd/>
            <a:tailEnd/>
          </a:ln>
        </p:spPr>
        <p:txBody>
          <a:bodyPr lIns="90488" tIns="44450" rIns="90488" bIns="44450">
            <a:spAutoFit/>
          </a:bodyPr>
          <a:lstStyle/>
          <a:p>
            <a:pPr marL="177800" indent="-177800" eaLnBrk="0" hangingPunct="0">
              <a:lnSpc>
                <a:spcPct val="55000"/>
              </a:lnSpc>
              <a:spcAft>
                <a:spcPts val="1200"/>
              </a:spcAft>
              <a:buClr>
                <a:srgbClr val="DC241F"/>
              </a:buClr>
              <a:buSzPct val="130000"/>
              <a:buFontTx/>
              <a:buChar char="•"/>
            </a:pPr>
            <a:r>
              <a:rPr lang="en-US" sz="1600" dirty="0" smtClean="0">
                <a:cs typeface="Arial" charset="0"/>
              </a:rPr>
              <a:t>Down</a:t>
            </a:r>
            <a:r>
              <a:rPr lang="cs-CZ" sz="1600" dirty="0" smtClean="0">
                <a:cs typeface="Arial" charset="0"/>
              </a:rPr>
              <a:t>-</a:t>
            </a:r>
            <a:r>
              <a:rPr lang="en-US" sz="1600" dirty="0" smtClean="0">
                <a:cs typeface="Arial" charset="0"/>
              </a:rPr>
              <a:t>sizing </a:t>
            </a:r>
            <a:r>
              <a:rPr lang="cs-CZ" sz="1600" dirty="0" smtClean="0">
                <a:cs typeface="Arial" charset="0"/>
              </a:rPr>
              <a:t>pomáhá snižovat emise</a:t>
            </a:r>
            <a:endParaRPr lang="en-US" sz="1600" dirty="0">
              <a:cs typeface="Arial" charset="0"/>
            </a:endParaRPr>
          </a:p>
          <a:p>
            <a:pPr marL="177800" indent="-177800" eaLnBrk="0" hangingPunct="0">
              <a:lnSpc>
                <a:spcPct val="55000"/>
              </a:lnSpc>
              <a:spcAft>
                <a:spcPts val="1200"/>
              </a:spcAft>
              <a:buClr>
                <a:srgbClr val="DC241F"/>
              </a:buClr>
              <a:buSzPct val="130000"/>
              <a:buFontTx/>
              <a:buChar char="•"/>
            </a:pPr>
            <a:r>
              <a:rPr lang="en-US" sz="1600" dirty="0" smtClean="0">
                <a:cs typeface="Arial" charset="0"/>
              </a:rPr>
              <a:t>Turbo </a:t>
            </a:r>
            <a:r>
              <a:rPr lang="cs-CZ" sz="1600" dirty="0" smtClean="0">
                <a:cs typeface="Arial" charset="0"/>
              </a:rPr>
              <a:t>umožňuje nedělat kompromisy ve výkonu</a:t>
            </a:r>
          </a:p>
          <a:p>
            <a:pPr marL="177800" indent="-177800" eaLnBrk="0" hangingPunct="0">
              <a:lnSpc>
                <a:spcPct val="55000"/>
              </a:lnSpc>
              <a:spcAft>
                <a:spcPts val="1200"/>
              </a:spcAft>
              <a:buClr>
                <a:srgbClr val="DC241F"/>
              </a:buClr>
              <a:buSzPct val="130000"/>
              <a:buFontTx/>
              <a:buChar char="•"/>
            </a:pPr>
            <a:r>
              <a:rPr lang="en-US" sz="1600" dirty="0" err="1" smtClean="0">
                <a:cs typeface="Arial" charset="0"/>
              </a:rPr>
              <a:t>DualBoost</a:t>
            </a:r>
            <a:r>
              <a:rPr lang="en-US" sz="1600" dirty="0" smtClean="0">
                <a:cs typeface="Arial" charset="0"/>
              </a:rPr>
              <a:t> Turbo </a:t>
            </a:r>
            <a:r>
              <a:rPr lang="cs-CZ" sz="1600" dirty="0" smtClean="0">
                <a:cs typeface="Arial" charset="0"/>
              </a:rPr>
              <a:t>udělalo další krok ve snížení spotřeby</a:t>
            </a:r>
            <a:r>
              <a:rPr lang="en-US" sz="1600" dirty="0" smtClean="0">
                <a:cs typeface="Arial" charset="0"/>
              </a:rPr>
              <a:t> a</a:t>
            </a:r>
            <a:r>
              <a:rPr lang="cs-CZ" sz="1600" dirty="0" smtClean="0">
                <a:cs typeface="Arial" charset="0"/>
              </a:rPr>
              <a:t> snížení prodlevy turba</a:t>
            </a:r>
            <a:endParaRPr lang="en-US" sz="1600" dirty="0">
              <a:cs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3"/>
          <p:cNvSpPr>
            <a:spLocks noChangeArrowheads="1"/>
          </p:cNvSpPr>
          <p:nvPr/>
        </p:nvSpPr>
        <p:spPr bwMode="auto">
          <a:xfrm>
            <a:off x="219075" y="836613"/>
            <a:ext cx="3992563" cy="1296987"/>
          </a:xfrm>
          <a:prstGeom prst="rect">
            <a:avLst/>
          </a:prstGeom>
          <a:solidFill>
            <a:srgbClr val="00FFFF"/>
          </a:solidFill>
          <a:ln w="9525">
            <a:noFill/>
            <a:miter lim="800000"/>
            <a:headEnd/>
            <a:tailEnd/>
          </a:ln>
        </p:spPr>
        <p:txBody>
          <a:bodyPr lIns="90000" tIns="0" rIns="90000" bIns="0" anchor="b"/>
          <a:lstStyle/>
          <a:p>
            <a:pPr eaLnBrk="0" fontAlgn="b" hangingPunct="0">
              <a:lnSpc>
                <a:spcPct val="110000"/>
              </a:lnSpc>
            </a:pPr>
            <a:r>
              <a:rPr lang="en-US" sz="2400" dirty="0">
                <a:cs typeface="Arial" charset="0"/>
              </a:rPr>
              <a:t>Engine cells</a:t>
            </a:r>
          </a:p>
          <a:p>
            <a:pPr marL="742950" lvl="1" indent="-285750" eaLnBrk="0" fontAlgn="b" hangingPunct="0">
              <a:lnSpc>
                <a:spcPct val="110000"/>
              </a:lnSpc>
              <a:buSzPct val="120000"/>
              <a:buFont typeface="Arial" charset="0"/>
              <a:buChar char="-"/>
            </a:pPr>
            <a:r>
              <a:rPr lang="en-US" sz="1400" dirty="0">
                <a:cs typeface="Arial" charset="0"/>
              </a:rPr>
              <a:t>15 </a:t>
            </a:r>
            <a:r>
              <a:rPr lang="cs-CZ" sz="1400" dirty="0" smtClean="0">
                <a:cs typeface="Arial" charset="0"/>
              </a:rPr>
              <a:t>boxů</a:t>
            </a:r>
            <a:endParaRPr lang="en-US" sz="1400" dirty="0">
              <a:cs typeface="Arial" charset="0"/>
            </a:endParaRPr>
          </a:p>
          <a:p>
            <a:pPr marL="742950" lvl="1" indent="-285750" eaLnBrk="0" fontAlgn="b" hangingPunct="0">
              <a:lnSpc>
                <a:spcPct val="110000"/>
              </a:lnSpc>
              <a:buSzPct val="120000"/>
              <a:buFont typeface="Arial" charset="0"/>
              <a:buChar char="-"/>
            </a:pPr>
            <a:r>
              <a:rPr lang="en-US" sz="1400" dirty="0" smtClean="0">
                <a:cs typeface="Arial" charset="0"/>
              </a:rPr>
              <a:t>pas</a:t>
            </a:r>
            <a:r>
              <a:rPr lang="cs-CZ" sz="1400" dirty="0" smtClean="0">
                <a:cs typeface="Arial" charset="0"/>
              </a:rPr>
              <a:t>ivní</a:t>
            </a:r>
            <a:r>
              <a:rPr lang="en-US" sz="1400" dirty="0" smtClean="0">
                <a:cs typeface="Arial" charset="0"/>
              </a:rPr>
              <a:t>, motor</a:t>
            </a:r>
            <a:r>
              <a:rPr lang="cs-CZ" sz="1400" dirty="0" smtClean="0">
                <a:cs typeface="Arial" charset="0"/>
              </a:rPr>
              <a:t>ové</a:t>
            </a:r>
            <a:r>
              <a:rPr lang="en-US" sz="1400" dirty="0" smtClean="0">
                <a:cs typeface="Arial" charset="0"/>
              </a:rPr>
              <a:t>, </a:t>
            </a:r>
            <a:r>
              <a:rPr lang="en-US" sz="1400" dirty="0" err="1" smtClean="0">
                <a:cs typeface="Arial" charset="0"/>
              </a:rPr>
              <a:t>dynami</a:t>
            </a:r>
            <a:r>
              <a:rPr lang="cs-CZ" sz="1400" dirty="0" smtClean="0">
                <a:cs typeface="Arial" charset="0"/>
              </a:rPr>
              <a:t>cké</a:t>
            </a:r>
            <a:endParaRPr lang="en-US" sz="1400" dirty="0">
              <a:cs typeface="Arial" charset="0"/>
            </a:endParaRPr>
          </a:p>
          <a:p>
            <a:pPr marL="742950" lvl="1" indent="-285750" eaLnBrk="0" fontAlgn="b" hangingPunct="0">
              <a:lnSpc>
                <a:spcPct val="110000"/>
              </a:lnSpc>
              <a:buSzPct val="120000"/>
              <a:buFont typeface="Arial" charset="0"/>
              <a:buChar char="-"/>
            </a:pPr>
            <a:r>
              <a:rPr lang="cs-CZ" sz="1400" dirty="0" smtClean="0">
                <a:cs typeface="Arial" charset="0"/>
              </a:rPr>
              <a:t>Točivý moment od </a:t>
            </a:r>
            <a:r>
              <a:rPr lang="en-US" sz="1400" dirty="0" smtClean="0">
                <a:cs typeface="Arial" charset="0"/>
              </a:rPr>
              <a:t>255Nm </a:t>
            </a:r>
            <a:r>
              <a:rPr lang="cs-CZ" sz="1400" dirty="0" smtClean="0">
                <a:cs typeface="Arial" charset="0"/>
              </a:rPr>
              <a:t>do </a:t>
            </a:r>
            <a:r>
              <a:rPr lang="en-US" sz="1400" dirty="0" smtClean="0">
                <a:cs typeface="Arial" charset="0"/>
              </a:rPr>
              <a:t>4 </a:t>
            </a:r>
            <a:r>
              <a:rPr lang="en-US" sz="1400" dirty="0">
                <a:cs typeface="Arial" charset="0"/>
              </a:rPr>
              <a:t>400Nm</a:t>
            </a:r>
            <a:endParaRPr lang="cs-CZ" sz="1400" dirty="0">
              <a:cs typeface="Arial" charset="0"/>
            </a:endParaRPr>
          </a:p>
        </p:txBody>
      </p:sp>
      <p:sp>
        <p:nvSpPr>
          <p:cNvPr id="467971" name="Rectangle 80"/>
          <p:cNvSpPr>
            <a:spLocks noChangeArrowheads="1"/>
          </p:cNvSpPr>
          <p:nvPr/>
        </p:nvSpPr>
        <p:spPr bwMode="auto">
          <a:xfrm>
            <a:off x="4387850" y="836613"/>
            <a:ext cx="4756150" cy="1296987"/>
          </a:xfrm>
          <a:prstGeom prst="rect">
            <a:avLst/>
          </a:prstGeom>
          <a:solidFill>
            <a:srgbClr val="FFCC00"/>
          </a:solidFill>
          <a:ln w="9525">
            <a:noFill/>
            <a:miter lim="800000"/>
            <a:headEnd/>
            <a:tailEnd/>
          </a:ln>
        </p:spPr>
        <p:txBody>
          <a:bodyPr lIns="90000" tIns="0" rIns="90000" bIns="0" anchor="b"/>
          <a:lstStyle/>
          <a:p>
            <a:pPr eaLnBrk="0" fontAlgn="b" hangingPunct="0">
              <a:lnSpc>
                <a:spcPct val="110000"/>
              </a:lnSpc>
            </a:pPr>
            <a:r>
              <a:rPr lang="en-US" sz="2400" dirty="0">
                <a:cs typeface="Arial" charset="0"/>
              </a:rPr>
              <a:t>Gas stands</a:t>
            </a:r>
          </a:p>
          <a:p>
            <a:pPr marL="742950" lvl="1" indent="-285750" eaLnBrk="0" fontAlgn="b" hangingPunct="0">
              <a:lnSpc>
                <a:spcPct val="110000"/>
              </a:lnSpc>
              <a:buSzPct val="120000"/>
              <a:buFont typeface="Arial" charset="0"/>
              <a:buChar char="-"/>
            </a:pPr>
            <a:r>
              <a:rPr lang="en-US" sz="1400" dirty="0">
                <a:cs typeface="Arial" charset="0"/>
              </a:rPr>
              <a:t>6 </a:t>
            </a:r>
            <a:r>
              <a:rPr lang="en-US" sz="1400" dirty="0" smtClean="0">
                <a:cs typeface="Arial" charset="0"/>
              </a:rPr>
              <a:t>box</a:t>
            </a:r>
            <a:r>
              <a:rPr lang="cs-CZ" sz="1400" dirty="0" smtClean="0">
                <a:cs typeface="Arial" charset="0"/>
              </a:rPr>
              <a:t>ů</a:t>
            </a:r>
            <a:endParaRPr lang="en-US" sz="1400" dirty="0">
              <a:cs typeface="Arial" charset="0"/>
            </a:endParaRPr>
          </a:p>
          <a:p>
            <a:pPr marL="742950" lvl="1" indent="-285750" eaLnBrk="0" fontAlgn="b" hangingPunct="0">
              <a:lnSpc>
                <a:spcPct val="110000"/>
              </a:lnSpc>
              <a:buSzPct val="120000"/>
              <a:buFont typeface="Arial" charset="0"/>
              <a:buChar char="-"/>
            </a:pPr>
            <a:r>
              <a:rPr lang="cs-CZ" sz="1400" dirty="0" smtClean="0">
                <a:cs typeface="Arial" charset="0"/>
              </a:rPr>
              <a:t>Rozsah spalování </a:t>
            </a:r>
            <a:r>
              <a:rPr lang="en-US" sz="1400" dirty="0" smtClean="0">
                <a:cs typeface="Arial" charset="0"/>
              </a:rPr>
              <a:t>1</a:t>
            </a:r>
            <a:r>
              <a:rPr lang="cs-CZ" sz="1400" dirty="0">
                <a:cs typeface="Arial" charset="0"/>
              </a:rPr>
              <a:t>0 – 800 kW</a:t>
            </a:r>
            <a:endParaRPr lang="en-US" sz="1400" dirty="0">
              <a:cs typeface="Arial" charset="0"/>
            </a:endParaRPr>
          </a:p>
          <a:p>
            <a:pPr marL="742950" lvl="1" indent="-285750" eaLnBrk="0" fontAlgn="b" hangingPunct="0">
              <a:lnSpc>
                <a:spcPct val="110000"/>
              </a:lnSpc>
              <a:buSzPct val="120000"/>
              <a:buFont typeface="Arial" charset="0"/>
              <a:buChar char="-"/>
            </a:pPr>
            <a:r>
              <a:rPr lang="cs-CZ" sz="1400" dirty="0" smtClean="0">
                <a:cs typeface="Arial" charset="0"/>
              </a:rPr>
              <a:t>Průtok spalin v rozmezí </a:t>
            </a:r>
            <a:r>
              <a:rPr lang="en-US" sz="1400" dirty="0" smtClean="0">
                <a:cs typeface="Arial" charset="0"/>
              </a:rPr>
              <a:t>0.015 </a:t>
            </a:r>
            <a:r>
              <a:rPr lang="en-US" sz="1400" dirty="0">
                <a:cs typeface="Arial" charset="0"/>
              </a:rPr>
              <a:t>– </a:t>
            </a:r>
            <a:r>
              <a:rPr lang="cs-CZ" sz="1400" dirty="0">
                <a:cs typeface="Arial" charset="0"/>
              </a:rPr>
              <a:t>1.00</a:t>
            </a:r>
            <a:r>
              <a:rPr lang="en-US" sz="1400" dirty="0">
                <a:cs typeface="Arial" charset="0"/>
              </a:rPr>
              <a:t> kg/s</a:t>
            </a:r>
          </a:p>
          <a:p>
            <a:pPr marL="742950" lvl="1" indent="-285750" eaLnBrk="0" fontAlgn="b" hangingPunct="0">
              <a:lnSpc>
                <a:spcPct val="110000"/>
              </a:lnSpc>
              <a:buSzPct val="120000"/>
              <a:buFont typeface="Arial" charset="0"/>
              <a:buChar char="-"/>
            </a:pPr>
            <a:r>
              <a:rPr lang="cs-CZ" sz="1400" dirty="0" smtClean="0">
                <a:cs typeface="Arial" charset="0"/>
              </a:rPr>
              <a:t>Teplota spalin max</a:t>
            </a:r>
            <a:r>
              <a:rPr lang="en-US" sz="1400" dirty="0" smtClean="0">
                <a:cs typeface="Arial" charset="0"/>
              </a:rPr>
              <a:t> </a:t>
            </a:r>
            <a:r>
              <a:rPr lang="en-US" sz="1400" dirty="0">
                <a:cs typeface="Arial" charset="0"/>
              </a:rPr>
              <a:t>1200</a:t>
            </a:r>
            <a:r>
              <a:rPr lang="cs-CZ" sz="1400" dirty="0">
                <a:cs typeface="Arial" charset="0"/>
              </a:rPr>
              <a:t>°</a:t>
            </a:r>
            <a:r>
              <a:rPr lang="en-US" sz="1400" dirty="0">
                <a:cs typeface="Arial" charset="0"/>
              </a:rPr>
              <a:t> C</a:t>
            </a:r>
            <a:endParaRPr lang="cs-CZ" sz="1400" dirty="0">
              <a:cs typeface="Arial" charset="0"/>
            </a:endParaRPr>
          </a:p>
        </p:txBody>
      </p:sp>
      <p:sp>
        <p:nvSpPr>
          <p:cNvPr id="467972" name="Text Box 120"/>
          <p:cNvSpPr txBox="1">
            <a:spLocks noChangeArrowheads="1"/>
          </p:cNvSpPr>
          <p:nvPr/>
        </p:nvSpPr>
        <p:spPr bwMode="auto">
          <a:xfrm>
            <a:off x="231775" y="84138"/>
            <a:ext cx="6113148" cy="523220"/>
          </a:xfrm>
          <a:prstGeom prst="rect">
            <a:avLst/>
          </a:prstGeom>
          <a:noFill/>
          <a:ln w="9525">
            <a:noFill/>
            <a:miter lim="800000"/>
            <a:headEnd/>
            <a:tailEnd/>
          </a:ln>
        </p:spPr>
        <p:txBody>
          <a:bodyPr wrap="none">
            <a:spAutoFit/>
          </a:bodyPr>
          <a:lstStyle/>
          <a:p>
            <a:r>
              <a:rPr lang="cs-CZ" sz="2800" dirty="0" smtClean="0">
                <a:cs typeface="Arial" charset="0"/>
              </a:rPr>
              <a:t>Parametry Testovacích technologií</a:t>
            </a:r>
            <a:endParaRPr lang="cs-CZ" sz="2800" dirty="0">
              <a:cs typeface="Arial" charset="0"/>
            </a:endParaRPr>
          </a:p>
        </p:txBody>
      </p:sp>
      <p:pic>
        <p:nvPicPr>
          <p:cNvPr id="467973" name="Picture 25"/>
          <p:cNvPicPr>
            <a:picLocks noChangeAspect="1" noChangeArrowheads="1"/>
          </p:cNvPicPr>
          <p:nvPr/>
        </p:nvPicPr>
        <p:blipFill>
          <a:blip r:embed="rId3" cstate="print"/>
          <a:srcRect/>
          <a:stretch>
            <a:fillRect/>
          </a:stretch>
        </p:blipFill>
        <p:spPr bwMode="auto">
          <a:xfrm>
            <a:off x="179388" y="2133600"/>
            <a:ext cx="4556125" cy="2128838"/>
          </a:xfrm>
          <a:prstGeom prst="rect">
            <a:avLst/>
          </a:prstGeom>
          <a:noFill/>
          <a:ln w="12699" algn="ctr">
            <a:noFill/>
            <a:miter lim="800000"/>
            <a:headEnd/>
            <a:tailEnd/>
          </a:ln>
        </p:spPr>
      </p:pic>
      <p:sp>
        <p:nvSpPr>
          <p:cNvPr id="467974" name="Rectangle 139"/>
          <p:cNvSpPr>
            <a:spLocks noChangeArrowheads="1"/>
          </p:cNvSpPr>
          <p:nvPr/>
        </p:nvSpPr>
        <p:spPr bwMode="auto">
          <a:xfrm>
            <a:off x="2740025" y="4292600"/>
            <a:ext cx="3992563" cy="1584325"/>
          </a:xfrm>
          <a:prstGeom prst="rect">
            <a:avLst/>
          </a:prstGeom>
          <a:solidFill>
            <a:srgbClr val="CC99FF"/>
          </a:solidFill>
          <a:ln w="9525">
            <a:noFill/>
            <a:miter lim="800000"/>
            <a:headEnd/>
            <a:tailEnd/>
          </a:ln>
        </p:spPr>
        <p:txBody>
          <a:bodyPr lIns="90000" tIns="0" rIns="90000" bIns="0" anchor="b"/>
          <a:lstStyle/>
          <a:p>
            <a:pPr eaLnBrk="0" fontAlgn="b" hangingPunct="0">
              <a:lnSpc>
                <a:spcPct val="110000"/>
              </a:lnSpc>
            </a:pPr>
            <a:r>
              <a:rPr lang="en-US" sz="2400" dirty="0">
                <a:cs typeface="Arial" charset="0"/>
              </a:rPr>
              <a:t>Shaker tables</a:t>
            </a:r>
          </a:p>
          <a:p>
            <a:pPr marL="742950" lvl="1" indent="-285750" eaLnBrk="0" fontAlgn="b" hangingPunct="0">
              <a:lnSpc>
                <a:spcPct val="110000"/>
              </a:lnSpc>
              <a:buSzPct val="120000"/>
              <a:buFont typeface="Arial" charset="0"/>
              <a:buChar char="-"/>
            </a:pPr>
            <a:r>
              <a:rPr lang="en-US" sz="1400" dirty="0">
                <a:cs typeface="Arial" charset="0"/>
              </a:rPr>
              <a:t>2 </a:t>
            </a:r>
            <a:r>
              <a:rPr lang="cs-CZ" sz="1400" dirty="0" smtClean="0">
                <a:cs typeface="Arial" charset="0"/>
              </a:rPr>
              <a:t> boxy – vertikální a horizontální</a:t>
            </a:r>
            <a:endParaRPr lang="en-US" sz="1400" dirty="0">
              <a:cs typeface="Arial" charset="0"/>
            </a:endParaRPr>
          </a:p>
          <a:p>
            <a:pPr marL="742950" lvl="1" indent="-285750" eaLnBrk="0" fontAlgn="b" hangingPunct="0">
              <a:lnSpc>
                <a:spcPct val="110000"/>
              </a:lnSpc>
              <a:buSzPct val="120000"/>
              <a:buFont typeface="Arial" charset="0"/>
              <a:buChar char="-"/>
            </a:pPr>
            <a:r>
              <a:rPr lang="cs-CZ" sz="1400" dirty="0" smtClean="0">
                <a:cs typeface="Arial" charset="0"/>
              </a:rPr>
              <a:t>Vektorová sílá až 55,6 </a:t>
            </a:r>
            <a:r>
              <a:rPr lang="cs-CZ" sz="1400" dirty="0">
                <a:cs typeface="Arial" charset="0"/>
              </a:rPr>
              <a:t>kN</a:t>
            </a:r>
            <a:endParaRPr lang="en-US" sz="1400" dirty="0">
              <a:cs typeface="Arial" charset="0"/>
            </a:endParaRPr>
          </a:p>
          <a:p>
            <a:pPr marL="742950" lvl="1" indent="-285750" eaLnBrk="0" fontAlgn="b" hangingPunct="0">
              <a:lnSpc>
                <a:spcPct val="110000"/>
              </a:lnSpc>
              <a:buSzPct val="120000"/>
              <a:buFont typeface="Arial" charset="0"/>
              <a:buChar char="-"/>
            </a:pPr>
            <a:r>
              <a:rPr lang="cs-CZ" sz="1400" dirty="0" smtClean="0">
                <a:cs typeface="Arial" charset="0"/>
              </a:rPr>
              <a:t>Rozsah frekvence až </a:t>
            </a:r>
            <a:r>
              <a:rPr lang="en-US" sz="1400" dirty="0" smtClean="0">
                <a:cs typeface="Arial" charset="0"/>
              </a:rPr>
              <a:t>2500 </a:t>
            </a:r>
            <a:r>
              <a:rPr lang="en-US" sz="1400" dirty="0">
                <a:cs typeface="Arial" charset="0"/>
              </a:rPr>
              <a:t>Hz</a:t>
            </a:r>
          </a:p>
          <a:p>
            <a:pPr marL="742950" lvl="1" indent="-285750" eaLnBrk="0" fontAlgn="b" hangingPunct="0">
              <a:lnSpc>
                <a:spcPct val="110000"/>
              </a:lnSpc>
              <a:buSzPct val="120000"/>
              <a:buFont typeface="Arial" charset="0"/>
              <a:buChar char="-"/>
            </a:pPr>
            <a:r>
              <a:rPr lang="cs-CZ" sz="1400" dirty="0" smtClean="0">
                <a:cs typeface="Arial" charset="0"/>
              </a:rPr>
              <a:t>Rozměry stolu 750x750 </a:t>
            </a:r>
            <a:r>
              <a:rPr lang="cs-CZ" sz="1400" dirty="0">
                <a:cs typeface="Arial" charset="0"/>
              </a:rPr>
              <a:t>mm</a:t>
            </a:r>
            <a:endParaRPr lang="en-US" sz="1400" dirty="0">
              <a:cs typeface="Arial" charset="0"/>
            </a:endParaRPr>
          </a:p>
          <a:p>
            <a:pPr marL="742950" lvl="1" indent="-285750" eaLnBrk="0" fontAlgn="b" hangingPunct="0">
              <a:lnSpc>
                <a:spcPct val="110000"/>
              </a:lnSpc>
              <a:buSzPct val="120000"/>
              <a:buFont typeface="Arial" charset="0"/>
              <a:buChar char="-"/>
            </a:pPr>
            <a:r>
              <a:rPr lang="cs-CZ" sz="1400" dirty="0" smtClean="0">
                <a:cs typeface="Arial" charset="0"/>
              </a:rPr>
              <a:t>Pohybový element 42 </a:t>
            </a:r>
            <a:r>
              <a:rPr lang="cs-CZ" sz="1400" dirty="0">
                <a:cs typeface="Arial" charset="0"/>
              </a:rPr>
              <a:t>kg</a:t>
            </a:r>
          </a:p>
        </p:txBody>
      </p:sp>
      <p:pic>
        <p:nvPicPr>
          <p:cNvPr id="467975" name="Picture 12"/>
          <p:cNvPicPr>
            <a:picLocks noChangeAspect="1" noChangeArrowheads="1"/>
          </p:cNvPicPr>
          <p:nvPr/>
        </p:nvPicPr>
        <p:blipFill>
          <a:blip r:embed="rId4" cstate="print"/>
          <a:srcRect/>
          <a:stretch>
            <a:fillRect/>
          </a:stretch>
        </p:blipFill>
        <p:spPr bwMode="auto">
          <a:xfrm>
            <a:off x="4932363" y="2133600"/>
            <a:ext cx="3895725" cy="2141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3" descr="IMG_1487"/>
          <p:cNvPicPr>
            <a:picLocks noChangeAspect="1" noChangeArrowheads="1"/>
          </p:cNvPicPr>
          <p:nvPr/>
        </p:nvPicPr>
        <p:blipFill>
          <a:blip r:embed="rId2" cstate="print"/>
          <a:srcRect/>
          <a:stretch>
            <a:fillRect/>
          </a:stretch>
        </p:blipFill>
        <p:spPr bwMode="auto">
          <a:xfrm>
            <a:off x="735013" y="3592513"/>
            <a:ext cx="3532187" cy="2649537"/>
          </a:xfrm>
          <a:prstGeom prst="rect">
            <a:avLst/>
          </a:prstGeom>
          <a:noFill/>
          <a:ln w="9525">
            <a:noFill/>
            <a:miter lim="800000"/>
            <a:headEnd/>
            <a:tailEnd/>
          </a:ln>
        </p:spPr>
      </p:pic>
      <p:pic>
        <p:nvPicPr>
          <p:cNvPr id="470019" name="Picture 4" descr="IMG_1488"/>
          <p:cNvPicPr>
            <a:picLocks noChangeAspect="1" noChangeArrowheads="1"/>
          </p:cNvPicPr>
          <p:nvPr/>
        </p:nvPicPr>
        <p:blipFill>
          <a:blip r:embed="rId3" cstate="print"/>
          <a:srcRect/>
          <a:stretch>
            <a:fillRect/>
          </a:stretch>
        </p:blipFill>
        <p:spPr bwMode="auto">
          <a:xfrm>
            <a:off x="4500563" y="3595688"/>
            <a:ext cx="3540125" cy="2655887"/>
          </a:xfrm>
          <a:prstGeom prst="rect">
            <a:avLst/>
          </a:prstGeom>
          <a:noFill/>
          <a:ln w="9525">
            <a:noFill/>
            <a:miter lim="800000"/>
            <a:headEnd/>
            <a:tailEnd/>
          </a:ln>
        </p:spPr>
      </p:pic>
      <p:pic>
        <p:nvPicPr>
          <p:cNvPr id="470020" name="Picture 5" descr="IMG_1485"/>
          <p:cNvPicPr>
            <a:picLocks noChangeAspect="1" noChangeArrowheads="1"/>
          </p:cNvPicPr>
          <p:nvPr/>
        </p:nvPicPr>
        <p:blipFill>
          <a:blip r:embed="rId4" cstate="print"/>
          <a:srcRect/>
          <a:stretch>
            <a:fillRect/>
          </a:stretch>
        </p:blipFill>
        <p:spPr bwMode="auto">
          <a:xfrm>
            <a:off x="4503738" y="868363"/>
            <a:ext cx="3540125" cy="2655887"/>
          </a:xfrm>
          <a:prstGeom prst="rect">
            <a:avLst/>
          </a:prstGeom>
          <a:noFill/>
          <a:ln w="9525">
            <a:noFill/>
            <a:miter lim="800000"/>
            <a:headEnd/>
            <a:tailEnd/>
          </a:ln>
        </p:spPr>
      </p:pic>
      <p:pic>
        <p:nvPicPr>
          <p:cNvPr id="470021" name="Picture 6" descr="IMG_1486"/>
          <p:cNvPicPr>
            <a:picLocks noChangeAspect="1" noChangeArrowheads="1"/>
          </p:cNvPicPr>
          <p:nvPr/>
        </p:nvPicPr>
        <p:blipFill>
          <a:blip r:embed="rId5" cstate="print"/>
          <a:srcRect/>
          <a:stretch>
            <a:fillRect/>
          </a:stretch>
        </p:blipFill>
        <p:spPr bwMode="auto">
          <a:xfrm>
            <a:off x="717550" y="874713"/>
            <a:ext cx="3548063" cy="2660650"/>
          </a:xfrm>
          <a:prstGeom prst="rect">
            <a:avLst/>
          </a:prstGeom>
          <a:noFill/>
          <a:ln w="9525">
            <a:noFill/>
            <a:miter lim="800000"/>
            <a:headEnd/>
            <a:tailEnd/>
          </a:ln>
        </p:spPr>
      </p:pic>
      <p:sp>
        <p:nvSpPr>
          <p:cNvPr id="66567" name="Rectangle 7"/>
          <p:cNvSpPr>
            <a:spLocks noChangeArrowheads="1"/>
          </p:cNvSpPr>
          <p:nvPr/>
        </p:nvSpPr>
        <p:spPr bwMode="auto">
          <a:xfrm>
            <a:off x="779463" y="3222625"/>
            <a:ext cx="1216025" cy="266700"/>
          </a:xfrm>
          <a:prstGeom prst="rect">
            <a:avLst/>
          </a:prstGeom>
          <a:solidFill>
            <a:srgbClr val="FFFF66"/>
          </a:solidFill>
          <a:ln w="6350" algn="ctr">
            <a:solidFill>
              <a:schemeClr val="tx1"/>
            </a:solidFill>
            <a:miter lim="800000"/>
            <a:headEnd/>
            <a:tailEnd/>
          </a:ln>
          <a:effectLst>
            <a:outerShdw dist="28398" dir="1593903" algn="ctr" rotWithShape="0">
              <a:schemeClr val="bg2"/>
            </a:outerShdw>
          </a:effectLst>
        </p:spPr>
        <p:txBody>
          <a:bodyPr wrap="none" lIns="90488" tIns="44450" rIns="90488" bIns="44450" anchor="ctr"/>
          <a:lstStyle/>
          <a:p>
            <a:pPr algn="ctr" defTabSz="820738" eaLnBrk="0" hangingPunct="0">
              <a:lnSpc>
                <a:spcPct val="110000"/>
              </a:lnSpc>
              <a:defRPr/>
            </a:pPr>
            <a:r>
              <a:rPr lang="cs-CZ" sz="800" dirty="0" smtClean="0">
                <a:latin typeface="Arial" pitchFamily="34" charset="0"/>
                <a:cs typeface="Arial" pitchFamily="34" charset="0"/>
              </a:rPr>
              <a:t>Přípravna motorů</a:t>
            </a:r>
            <a:endParaRPr lang="cs-CZ" sz="800" dirty="0">
              <a:latin typeface="Arial" pitchFamily="34" charset="0"/>
              <a:cs typeface="Arial" pitchFamily="34" charset="0"/>
            </a:endParaRPr>
          </a:p>
        </p:txBody>
      </p:sp>
      <p:sp>
        <p:nvSpPr>
          <p:cNvPr id="66568" name="Rectangle 8"/>
          <p:cNvSpPr>
            <a:spLocks noChangeArrowheads="1"/>
          </p:cNvSpPr>
          <p:nvPr/>
        </p:nvSpPr>
        <p:spPr bwMode="auto">
          <a:xfrm>
            <a:off x="779463" y="5900738"/>
            <a:ext cx="1216025" cy="266700"/>
          </a:xfrm>
          <a:prstGeom prst="rect">
            <a:avLst/>
          </a:prstGeom>
          <a:solidFill>
            <a:srgbClr val="FFFF66"/>
          </a:solidFill>
          <a:ln w="6350" algn="ctr">
            <a:solidFill>
              <a:schemeClr val="tx1"/>
            </a:solidFill>
            <a:miter lim="800000"/>
            <a:headEnd/>
            <a:tailEnd/>
          </a:ln>
          <a:effectLst>
            <a:outerShdw dist="28398" dir="1593903" algn="ctr" rotWithShape="0">
              <a:schemeClr val="bg2"/>
            </a:outerShdw>
          </a:effectLst>
        </p:spPr>
        <p:txBody>
          <a:bodyPr wrap="none" lIns="90488" tIns="44450" rIns="90488" bIns="44450" anchor="ctr"/>
          <a:lstStyle/>
          <a:p>
            <a:pPr algn="ctr" defTabSz="820738" eaLnBrk="0" hangingPunct="0">
              <a:lnSpc>
                <a:spcPct val="110000"/>
              </a:lnSpc>
              <a:defRPr/>
            </a:pPr>
            <a:r>
              <a:rPr lang="cs-CZ" sz="800" dirty="0" smtClean="0">
                <a:cs typeface="Arial" charset="0"/>
              </a:rPr>
              <a:t>Kontrolní stanoviště</a:t>
            </a:r>
            <a:endParaRPr lang="cs-CZ" sz="800" dirty="0">
              <a:cs typeface="Arial" charset="0"/>
            </a:endParaRPr>
          </a:p>
        </p:txBody>
      </p:sp>
      <p:sp>
        <p:nvSpPr>
          <p:cNvPr id="66569" name="Rectangle 9"/>
          <p:cNvSpPr>
            <a:spLocks noChangeArrowheads="1"/>
          </p:cNvSpPr>
          <p:nvPr/>
        </p:nvSpPr>
        <p:spPr bwMode="auto">
          <a:xfrm>
            <a:off x="4565650" y="3222625"/>
            <a:ext cx="1216025" cy="266700"/>
          </a:xfrm>
          <a:prstGeom prst="rect">
            <a:avLst/>
          </a:prstGeom>
          <a:solidFill>
            <a:srgbClr val="FFFF66"/>
          </a:solidFill>
          <a:ln w="6350" algn="ctr">
            <a:solidFill>
              <a:schemeClr val="tx1"/>
            </a:solidFill>
            <a:miter lim="800000"/>
            <a:headEnd/>
            <a:tailEnd/>
          </a:ln>
          <a:effectLst>
            <a:outerShdw dist="28398" dir="1593903" algn="ctr" rotWithShape="0">
              <a:schemeClr val="bg2"/>
            </a:outerShdw>
          </a:effectLst>
        </p:spPr>
        <p:txBody>
          <a:bodyPr wrap="none" lIns="90488" tIns="44450" rIns="90488" bIns="44450" anchor="ctr"/>
          <a:lstStyle/>
          <a:p>
            <a:pPr algn="ctr" defTabSz="820738" eaLnBrk="0" hangingPunct="0">
              <a:lnSpc>
                <a:spcPct val="110000"/>
              </a:lnSpc>
              <a:defRPr/>
            </a:pPr>
            <a:r>
              <a:rPr lang="cs-CZ" sz="800" dirty="0" smtClean="0">
                <a:latin typeface="Arial" pitchFamily="34" charset="0"/>
                <a:cs typeface="Arial" pitchFamily="34" charset="0"/>
              </a:rPr>
              <a:t>Engine cell</a:t>
            </a:r>
            <a:endParaRPr lang="cs-CZ" sz="800" dirty="0">
              <a:latin typeface="Arial" pitchFamily="34" charset="0"/>
              <a:cs typeface="Arial" pitchFamily="34" charset="0"/>
            </a:endParaRPr>
          </a:p>
        </p:txBody>
      </p:sp>
      <p:sp>
        <p:nvSpPr>
          <p:cNvPr id="66570" name="Rectangle 10"/>
          <p:cNvSpPr>
            <a:spLocks noChangeArrowheads="1"/>
          </p:cNvSpPr>
          <p:nvPr/>
        </p:nvSpPr>
        <p:spPr bwMode="auto">
          <a:xfrm>
            <a:off x="4565650" y="5900738"/>
            <a:ext cx="1216025" cy="266700"/>
          </a:xfrm>
          <a:prstGeom prst="rect">
            <a:avLst/>
          </a:prstGeom>
          <a:solidFill>
            <a:srgbClr val="FFFF66"/>
          </a:solidFill>
          <a:ln w="6350" algn="ctr">
            <a:solidFill>
              <a:schemeClr val="tx1"/>
            </a:solidFill>
            <a:miter lim="800000"/>
            <a:headEnd/>
            <a:tailEnd/>
          </a:ln>
          <a:effectLst>
            <a:outerShdw dist="28398" dir="1593903" algn="ctr" rotWithShape="0">
              <a:schemeClr val="bg2"/>
            </a:outerShdw>
          </a:effectLst>
        </p:spPr>
        <p:txBody>
          <a:bodyPr wrap="none" lIns="90488" tIns="44450" rIns="90488" bIns="44450" anchor="ctr"/>
          <a:lstStyle/>
          <a:p>
            <a:pPr algn="ctr" defTabSz="820738" eaLnBrk="0" hangingPunct="0">
              <a:lnSpc>
                <a:spcPct val="110000"/>
              </a:lnSpc>
              <a:defRPr/>
            </a:pPr>
            <a:r>
              <a:rPr lang="en-US" sz="800">
                <a:latin typeface="Arial" pitchFamily="34" charset="0"/>
                <a:cs typeface="Arial" pitchFamily="34" charset="0"/>
              </a:rPr>
              <a:t>Gas stand</a:t>
            </a:r>
            <a:endParaRPr lang="cs-CZ" sz="800">
              <a:latin typeface="Arial" pitchFamily="34" charset="0"/>
              <a:cs typeface="Arial" pitchFamily="34" charset="0"/>
            </a:endParaRPr>
          </a:p>
        </p:txBody>
      </p:sp>
      <p:sp>
        <p:nvSpPr>
          <p:cNvPr id="470026" name="Text Box 11"/>
          <p:cNvSpPr txBox="1">
            <a:spLocks noChangeArrowheads="1"/>
          </p:cNvSpPr>
          <p:nvPr/>
        </p:nvSpPr>
        <p:spPr bwMode="auto">
          <a:xfrm>
            <a:off x="250825" y="101600"/>
            <a:ext cx="3894592" cy="523220"/>
          </a:xfrm>
          <a:prstGeom prst="rect">
            <a:avLst/>
          </a:prstGeom>
          <a:noFill/>
          <a:ln w="9525">
            <a:noFill/>
            <a:miter lim="800000"/>
            <a:headEnd/>
            <a:tailEnd/>
          </a:ln>
        </p:spPr>
        <p:txBody>
          <a:bodyPr wrap="none">
            <a:spAutoFit/>
          </a:bodyPr>
          <a:lstStyle/>
          <a:p>
            <a:r>
              <a:rPr lang="cs-CZ" sz="2800" dirty="0" smtClean="0">
                <a:cs typeface="Arial" charset="0"/>
              </a:rPr>
              <a:t>Testování v laboratoři</a:t>
            </a:r>
            <a:endParaRPr lang="cs-CZ" sz="2800" dirty="0">
              <a:cs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a:lnSpc>
                <a:spcPct val="90000"/>
              </a:lnSpc>
            </a:pPr>
            <a:r>
              <a:rPr lang="cs-CZ" sz="2400" dirty="0" smtClean="0"/>
              <a:t>Co Vám nabídneme?  </a:t>
            </a:r>
            <a:endParaRPr lang="en-US" sz="2400" dirty="0" smtClean="0"/>
          </a:p>
        </p:txBody>
      </p:sp>
      <p:graphicFrame>
        <p:nvGraphicFramePr>
          <p:cNvPr id="388151" name="Group 55"/>
          <p:cNvGraphicFramePr>
            <a:graphicFrameLocks noGrp="1"/>
          </p:cNvGraphicFramePr>
          <p:nvPr/>
        </p:nvGraphicFramePr>
        <p:xfrm>
          <a:off x="188913" y="4246563"/>
          <a:ext cx="8672512" cy="2429256"/>
        </p:xfrm>
        <a:graphic>
          <a:graphicData uri="http://schemas.openxmlformats.org/drawingml/2006/table">
            <a:tbl>
              <a:tblPr/>
              <a:tblGrid>
                <a:gridCol w="4428807"/>
                <a:gridCol w="4243705"/>
              </a:tblGrid>
              <a:tr h="400050">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P</a:t>
                      </a:r>
                      <a:r>
                        <a:rPr kumimoji="0" lang="en-US" sz="1600" b="1" i="0" u="none" strike="noStrike" cap="none" normalizeH="0" baseline="0" dirty="0" err="1" smtClean="0">
                          <a:ln>
                            <a:noFill/>
                          </a:ln>
                          <a:solidFill>
                            <a:schemeClr val="tx1"/>
                          </a:solidFill>
                          <a:effectLst/>
                          <a:latin typeface="Arial" charset="0"/>
                        </a:rPr>
                        <a:t>racovn</a:t>
                      </a:r>
                      <a:r>
                        <a:rPr kumimoji="0" lang="cs-CZ" sz="1600" b="1" i="0" u="none" strike="noStrike" cap="none" normalizeH="0" baseline="0" dirty="0" smtClean="0">
                          <a:ln>
                            <a:noFill/>
                          </a:ln>
                          <a:solidFill>
                            <a:schemeClr val="tx1"/>
                          </a:solidFill>
                          <a:effectLst/>
                          <a:latin typeface="Arial" charset="0"/>
                        </a:rPr>
                        <a:t>í </a:t>
                      </a:r>
                      <a:r>
                        <a:rPr kumimoji="0" lang="cs-CZ" sz="1600" b="1" i="0" u="none" strike="noStrike" cap="none" normalizeH="0" baseline="0" dirty="0" smtClean="0">
                          <a:ln>
                            <a:noFill/>
                          </a:ln>
                          <a:solidFill>
                            <a:schemeClr val="tx1"/>
                          </a:solidFill>
                          <a:effectLst/>
                          <a:latin typeface="Arial" charset="0"/>
                        </a:rPr>
                        <a:t>příležitosti pro absolventy</a:t>
                      </a:r>
                      <a:endParaRPr kumimoji="0" lang="cs-CZ"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800" b="1" i="0" u="none" strike="noStrike" cap="none" normalizeH="0" baseline="0" dirty="0" smtClean="0">
                          <a:ln>
                            <a:noFill/>
                          </a:ln>
                          <a:solidFill>
                            <a:schemeClr val="tx1"/>
                          </a:solidFill>
                          <a:effectLst/>
                          <a:latin typeface="Arial" charset="0"/>
                        </a:rPr>
                        <a:t>Test </a:t>
                      </a:r>
                      <a:r>
                        <a:rPr kumimoji="0" lang="cs-CZ" sz="1800" b="1" i="0" u="none" strike="noStrike" cap="none" normalizeH="0" baseline="0" dirty="0" smtClean="0">
                          <a:ln>
                            <a:noFill/>
                          </a:ln>
                          <a:solidFill>
                            <a:schemeClr val="tx1"/>
                          </a:solidFill>
                          <a:effectLst/>
                          <a:latin typeface="Arial" charset="0"/>
                        </a:rPr>
                        <a:t>inženýr</a:t>
                      </a:r>
                      <a:r>
                        <a:rPr kumimoji="0" lang="en-US" sz="1800" b="1" i="0" u="none" strike="noStrike" cap="none" normalizeH="0" baseline="0" dirty="0" smtClean="0">
                          <a:ln>
                            <a:noFill/>
                          </a:ln>
                          <a:solidFill>
                            <a:schemeClr val="tx1"/>
                          </a:solidFill>
                          <a:effectLst/>
                          <a:latin typeface="Arial" charset="0"/>
                        </a:rPr>
                        <a:t> v </a:t>
                      </a:r>
                      <a:r>
                        <a:rPr kumimoji="0" lang="en-US" sz="1800" b="1" i="0" u="none" strike="noStrike" cap="none" normalizeH="0" baseline="0" dirty="0" err="1" smtClean="0">
                          <a:ln>
                            <a:noFill/>
                          </a:ln>
                          <a:solidFill>
                            <a:schemeClr val="tx1"/>
                          </a:solidFill>
                          <a:effectLst/>
                          <a:latin typeface="Arial" charset="0"/>
                        </a:rPr>
                        <a:t>laborato</a:t>
                      </a:r>
                      <a:r>
                        <a:rPr kumimoji="0" lang="cs-CZ" sz="1800" b="1" i="0" u="none" strike="noStrike" cap="none" normalizeH="0" baseline="0" dirty="0" smtClean="0">
                          <a:ln>
                            <a:noFill/>
                          </a:ln>
                          <a:solidFill>
                            <a:schemeClr val="tx1"/>
                          </a:solidFill>
                          <a:effectLst/>
                          <a:latin typeface="Arial" charset="0"/>
                        </a:rPr>
                        <a:t>ři</a:t>
                      </a:r>
                      <a:endParaRPr kumimoji="0" lang="cs-CZ"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800" b="1" i="0" u="none" strike="noStrike" cap="none" normalizeH="0" baseline="0" dirty="0" smtClean="0">
                          <a:ln>
                            <a:noFill/>
                          </a:ln>
                          <a:solidFill>
                            <a:schemeClr val="tx1"/>
                          </a:solidFill>
                          <a:effectLst/>
                          <a:latin typeface="Arial" charset="0"/>
                        </a:rPr>
                        <a:t>Test </a:t>
                      </a:r>
                      <a:r>
                        <a:rPr kumimoji="0" lang="cs-CZ" sz="1800" b="1" i="0" u="none" strike="noStrike" cap="none" normalizeH="0" baseline="0" dirty="0" smtClean="0">
                          <a:ln>
                            <a:noFill/>
                          </a:ln>
                          <a:solidFill>
                            <a:schemeClr val="tx1"/>
                          </a:solidFill>
                          <a:effectLst/>
                          <a:latin typeface="Arial" charset="0"/>
                        </a:rPr>
                        <a:t>technik v laboratoři</a:t>
                      </a:r>
                      <a:endParaRPr kumimoji="0" lang="cs-CZ"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Dlouhodobé praxe pro studenty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000" b="1" i="0" u="none" strike="noStrike" cap="none" normalizeH="0" baseline="0" dirty="0" smtClean="0">
                          <a:ln>
                            <a:noFill/>
                          </a:ln>
                          <a:solidFill>
                            <a:schemeClr val="tx1"/>
                          </a:solidFill>
                          <a:effectLst/>
                          <a:latin typeface="Arial" charset="0"/>
                        </a:rPr>
                        <a:t>Brigády v testovací laboratoři</a:t>
                      </a:r>
                    </a:p>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000" b="1" i="0" u="none" strike="noStrike" cap="none" normalizeH="0" baseline="0" dirty="0" smtClean="0">
                          <a:ln>
                            <a:noFill/>
                          </a:ln>
                          <a:solidFill>
                            <a:schemeClr val="tx1"/>
                          </a:solidFill>
                          <a:effectLst/>
                          <a:latin typeface="Arial" charset="0"/>
                        </a:rPr>
                        <a:t>Diplomové práce</a:t>
                      </a:r>
                    </a:p>
                    <a:p>
                      <a:pPr marL="0" marR="0" lvl="0" indent="0" algn="l" defTabSz="914400" rtl="0" eaLnBrk="0" fontAlgn="base" latinLnBrk="0" hangingPunct="0">
                        <a:lnSpc>
                          <a:spcPct val="85000"/>
                        </a:lnSpc>
                        <a:spcBef>
                          <a:spcPct val="30000"/>
                        </a:spcBef>
                        <a:spcAft>
                          <a:spcPct val="0"/>
                        </a:spcAft>
                        <a:buClr>
                          <a:srgbClr val="DC241F"/>
                        </a:buClr>
                        <a:buSzTx/>
                        <a:buFontTx/>
                        <a:buNone/>
                        <a:tabLst/>
                      </a:pPr>
                      <a:endParaRPr kumimoji="0" lang="cs-CZ" sz="1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Co Vás zaujme</a:t>
                      </a:r>
                      <a:r>
                        <a:rPr kumimoji="0" lang="en-US" sz="1600" b="1" i="0" u="none" strike="noStrike" cap="none" normalizeH="0" baseline="0" dirty="0" smtClean="0">
                          <a:ln>
                            <a:noFill/>
                          </a:ln>
                          <a:solidFill>
                            <a:schemeClr val="tx1"/>
                          </a:solidFill>
                          <a:effectLst/>
                          <a:latin typeface="Arial" charset="0"/>
                        </a:rPr>
                        <a:t>?</a:t>
                      </a:r>
                      <a:endParaRPr kumimoji="0" lang="cs-CZ"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400" b="1" i="0" u="none" strike="noStrike" cap="none" normalizeH="0" baseline="0" dirty="0" smtClean="0">
                          <a:ln>
                            <a:noFill/>
                          </a:ln>
                          <a:solidFill>
                            <a:schemeClr val="tx1"/>
                          </a:solidFill>
                          <a:effectLst/>
                          <a:latin typeface="Arial" charset="0"/>
                        </a:rPr>
                        <a:t>Technicky náročná a zajímavá práce v oboru</a:t>
                      </a:r>
                    </a:p>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400" b="1" i="0" u="none" strike="noStrike" cap="none" normalizeH="0" baseline="0" dirty="0" smtClean="0">
                          <a:ln>
                            <a:noFill/>
                          </a:ln>
                          <a:solidFill>
                            <a:schemeClr val="tx1"/>
                          </a:solidFill>
                          <a:effectLst/>
                          <a:latin typeface="Arial" charset="0"/>
                        </a:rPr>
                        <a:t>Profesní a osobní rozvoj</a:t>
                      </a:r>
                    </a:p>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400" b="1" i="0" u="none" strike="noStrike" cap="none" normalizeH="0" baseline="0" dirty="0" smtClean="0">
                          <a:ln>
                            <a:noFill/>
                          </a:ln>
                          <a:solidFill>
                            <a:schemeClr val="tx1"/>
                          </a:solidFill>
                          <a:effectLst/>
                          <a:latin typeface="Arial" charset="0"/>
                        </a:rPr>
                        <a:t>Širokou škálu zaměstnaneckých benefitů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Jak se přihlásit </a:t>
                      </a:r>
                      <a:r>
                        <a:rPr kumimoji="0" lang="en-US" sz="1600" b="1" i="0" u="none" strike="noStrike" cap="none" normalizeH="0" baseline="0" dirty="0" smtClean="0">
                          <a:ln>
                            <a:noFill/>
                          </a:ln>
                          <a:solidFill>
                            <a:schemeClr val="tx1"/>
                          </a:solidFill>
                          <a:effectLst/>
                          <a:latin typeface="Arial" charset="0"/>
                        </a:rPr>
                        <a:t>?</a:t>
                      </a:r>
                      <a:endParaRPr kumimoji="0" lang="cs-CZ"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2800" b="1" i="0" u="none" strike="noStrike" cap="none" normalizeH="0" baseline="0" dirty="0" smtClean="0">
                          <a:ln>
                            <a:noFill/>
                          </a:ln>
                          <a:solidFill>
                            <a:srgbClr val="FF0000"/>
                          </a:solidFill>
                          <a:effectLst/>
                          <a:latin typeface="Arial" charset="0"/>
                        </a:rPr>
                        <a:t>honeywell.jobs.cz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32154" name="Picture 53"/>
          <p:cNvPicPr>
            <a:picLocks noChangeAspect="1" noChangeArrowheads="1"/>
          </p:cNvPicPr>
          <p:nvPr/>
        </p:nvPicPr>
        <p:blipFill>
          <a:blip r:embed="rId2" cstate="print"/>
          <a:srcRect/>
          <a:stretch>
            <a:fillRect/>
          </a:stretch>
        </p:blipFill>
        <p:spPr bwMode="auto">
          <a:xfrm>
            <a:off x="198438" y="766763"/>
            <a:ext cx="8669337" cy="3475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p:txBody>
          <a:bodyPr/>
          <a:lstStyle/>
          <a:p>
            <a:pPr>
              <a:lnSpc>
                <a:spcPct val="90000"/>
              </a:lnSpc>
            </a:pPr>
            <a:r>
              <a:rPr lang="cs-CZ" sz="2400" smtClean="0"/>
              <a:t>Vaše klíče k úspěchu </a:t>
            </a:r>
            <a:endParaRPr lang="en-US" sz="2400" smtClean="0"/>
          </a:p>
        </p:txBody>
      </p:sp>
      <p:graphicFrame>
        <p:nvGraphicFramePr>
          <p:cNvPr id="385232" name="Group 208"/>
          <p:cNvGraphicFramePr>
            <a:graphicFrameLocks noGrp="1"/>
          </p:cNvGraphicFramePr>
          <p:nvPr>
            <p:ph idx="1"/>
          </p:nvPr>
        </p:nvGraphicFramePr>
        <p:xfrm>
          <a:off x="274638" y="3602038"/>
          <a:ext cx="8686800" cy="2506238"/>
        </p:xfrm>
        <a:graphic>
          <a:graphicData uri="http://schemas.openxmlformats.org/drawingml/2006/table">
            <a:tbl>
              <a:tblPr/>
              <a:tblGrid>
                <a:gridCol w="4352226"/>
                <a:gridCol w="4334574"/>
              </a:tblGrid>
              <a:tr h="439088">
                <a:tc>
                  <a:txBody>
                    <a:bodyPr/>
                    <a:lstStyle/>
                    <a:p>
                      <a:pPr marL="0" marR="0" lvl="0" indent="0" algn="ctr"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rgbClr val="CC3300"/>
                          </a:solidFill>
                          <a:effectLst/>
                          <a:latin typeface="Arial" charset="0"/>
                        </a:rPr>
                        <a:t>Co od Vás očekáváme</a:t>
                      </a:r>
                      <a:r>
                        <a:rPr kumimoji="0" lang="en-US" sz="1600" b="1" i="0" u="none" strike="noStrike" cap="none" normalizeH="0" baseline="0" dirty="0" smtClean="0">
                          <a:ln>
                            <a:noFill/>
                          </a:ln>
                          <a:solidFill>
                            <a:srgbClr val="CC3300"/>
                          </a:solidFill>
                          <a:effectLst/>
                          <a:latin typeface="Arial" charset="0"/>
                        </a:rPr>
                        <a:t>?</a:t>
                      </a:r>
                      <a:endParaRPr kumimoji="0" lang="cs-CZ" sz="1600" b="1" i="0" u="none" strike="noStrike" cap="none" normalizeH="0" baseline="0" dirty="0" smtClean="0">
                        <a:ln>
                          <a:noFill/>
                        </a:ln>
                        <a:solidFill>
                          <a:srgbClr val="CC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rgbClr val="CC3300"/>
                          </a:solidFill>
                          <a:effectLst/>
                          <a:latin typeface="Arial" charset="0"/>
                        </a:rPr>
                        <a:t>Co u nás najdete</a:t>
                      </a:r>
                      <a:r>
                        <a:rPr kumimoji="0" lang="en-US" sz="1600" b="1" i="0" u="none" strike="noStrike" cap="none" normalizeH="0" baseline="0" dirty="0" smtClean="0">
                          <a:ln>
                            <a:noFill/>
                          </a:ln>
                          <a:solidFill>
                            <a:srgbClr val="CC3300"/>
                          </a:solidFill>
                          <a:effectLst/>
                          <a:latin typeface="Arial" charset="0"/>
                        </a:rPr>
                        <a:t>?</a:t>
                      </a:r>
                      <a:endParaRPr kumimoji="0" lang="cs-CZ" sz="1600" b="1" i="0" u="none" strike="noStrike" cap="none" normalizeH="0" baseline="0" dirty="0" smtClean="0">
                        <a:ln>
                          <a:noFill/>
                        </a:ln>
                        <a:solidFill>
                          <a:srgbClr val="CC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r>
              <a:tr h="389206">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VŠ – ústav techniky a dopravy</a:t>
                      </a:r>
                      <a:endParaRPr kumimoji="0" lang="cs-CZ" sz="1600" b="1" i="1"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000" b="1" i="0" u="none" strike="noStrike" cap="none" normalizeH="0" baseline="0" dirty="0" smtClean="0">
                          <a:ln>
                            <a:noFill/>
                          </a:ln>
                          <a:solidFill>
                            <a:schemeClr val="tx1"/>
                          </a:solidFill>
                          <a:effectLst/>
                          <a:latin typeface="Arial" charset="0"/>
                        </a:rPr>
                        <a:t>Současná struktura zaměstnanců podle vzdělání je 95% s magisterským vzděláním  a 10%  s doktorandským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099">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en-US" sz="1600" b="1" i="0" u="none" strike="noStrike" cap="none" normalizeH="0" baseline="0" dirty="0" err="1" smtClean="0">
                          <a:ln>
                            <a:noFill/>
                          </a:ln>
                          <a:solidFill>
                            <a:schemeClr val="tx1"/>
                          </a:solidFill>
                          <a:effectLst/>
                          <a:latin typeface="Arial" charset="0"/>
                        </a:rPr>
                        <a:t>Odbornost</a:t>
                      </a:r>
                      <a:r>
                        <a:rPr kumimoji="0" lang="en-US" sz="1600" b="1" i="0" u="none" strike="noStrike" cap="none" normalizeH="0" baseline="0" dirty="0" smtClean="0">
                          <a:ln>
                            <a:noFill/>
                          </a:ln>
                          <a:solidFill>
                            <a:schemeClr val="tx1"/>
                          </a:solidFill>
                          <a:effectLst/>
                          <a:latin typeface="Arial" charset="0"/>
                        </a:rPr>
                        <a:t> v </a:t>
                      </a:r>
                      <a:r>
                        <a:rPr kumimoji="0" lang="en-US" sz="1600" b="1" i="0" u="none" strike="noStrike" cap="none" normalizeH="0" baseline="0" dirty="0" err="1" smtClean="0">
                          <a:ln>
                            <a:noFill/>
                          </a:ln>
                          <a:solidFill>
                            <a:schemeClr val="tx1"/>
                          </a:solidFill>
                          <a:effectLst/>
                          <a:latin typeface="Arial" charset="0"/>
                        </a:rPr>
                        <a:t>automobilov</a:t>
                      </a:r>
                      <a:r>
                        <a:rPr kumimoji="0" lang="cs-CZ" sz="1600" b="1" i="0" u="none" strike="noStrike" cap="none" normalizeH="0" baseline="0" dirty="0" smtClean="0">
                          <a:ln>
                            <a:noFill/>
                          </a:ln>
                          <a:solidFill>
                            <a:schemeClr val="tx1"/>
                          </a:solidFill>
                          <a:effectLst/>
                          <a:latin typeface="Arial" charset="0"/>
                        </a:rPr>
                        <a:t>é </a:t>
                      </a:r>
                      <a:r>
                        <a:rPr kumimoji="0" lang="en-US" sz="1600" b="1" i="0" u="none" strike="noStrike" cap="none" normalizeH="0" baseline="0" dirty="0" err="1" smtClean="0">
                          <a:ln>
                            <a:noFill/>
                          </a:ln>
                          <a:solidFill>
                            <a:schemeClr val="tx1"/>
                          </a:solidFill>
                          <a:effectLst/>
                          <a:latin typeface="Arial" charset="0"/>
                        </a:rPr>
                        <a:t>technice</a:t>
                      </a:r>
                      <a:endParaRPr kumimoji="0" lang="cs-CZ"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000" b="1" i="0" u="none" strike="noStrike" cap="none" normalizeH="0" baseline="0" dirty="0" smtClean="0">
                          <a:ln>
                            <a:noFill/>
                          </a:ln>
                          <a:solidFill>
                            <a:schemeClr val="tx1"/>
                          </a:solidFill>
                          <a:effectLst/>
                          <a:latin typeface="Arial" charset="0"/>
                        </a:rPr>
                        <a:t>Testování, nové technologie, postupy, patenty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75">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Komunikativní angličtina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000" b="1" i="0" u="none" strike="noStrike" cap="none" normalizeH="0" baseline="0" dirty="0" smtClean="0">
                          <a:ln>
                            <a:noFill/>
                          </a:ln>
                          <a:solidFill>
                            <a:schemeClr val="tx1"/>
                          </a:solidFill>
                          <a:effectLst/>
                          <a:latin typeface="Arial" charset="0"/>
                        </a:rPr>
                        <a:t>Každodenní práce v mezinárodních týmech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032">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Týmová spolupráce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000" b="1" i="0" u="none" strike="noStrike" cap="none" normalizeH="0" baseline="0" dirty="0" smtClean="0">
                          <a:ln>
                            <a:noFill/>
                          </a:ln>
                          <a:solidFill>
                            <a:schemeClr val="tx1"/>
                          </a:solidFill>
                          <a:effectLst/>
                          <a:latin typeface="Arial" charset="0"/>
                        </a:rPr>
                        <a:t>Spolupráce s kolegy v ČR i ze zahraničí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038">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600" b="1" i="0" u="none" strike="noStrike" cap="none" normalizeH="0" baseline="0" dirty="0" smtClean="0">
                          <a:ln>
                            <a:noFill/>
                          </a:ln>
                          <a:solidFill>
                            <a:schemeClr val="tx1"/>
                          </a:solidFill>
                          <a:effectLst/>
                          <a:latin typeface="Arial" charset="0"/>
                        </a:rPr>
                        <a:t>Ochota učit se novým věcem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0000"/>
                        </a:spcBef>
                        <a:spcAft>
                          <a:spcPct val="0"/>
                        </a:spcAft>
                        <a:buClr>
                          <a:srgbClr val="DC241F"/>
                        </a:buClr>
                        <a:buSzTx/>
                        <a:buFontTx/>
                        <a:buNone/>
                        <a:tabLst/>
                      </a:pPr>
                      <a:r>
                        <a:rPr kumimoji="0" lang="cs-CZ" sz="1000" b="1" i="0" u="none" strike="noStrike" cap="none" normalizeH="0" baseline="0" dirty="0" smtClean="0">
                          <a:ln>
                            <a:noFill/>
                          </a:ln>
                          <a:solidFill>
                            <a:schemeClr val="tx1"/>
                          </a:solidFill>
                          <a:effectLst/>
                          <a:latin typeface="Arial" charset="0"/>
                        </a:rPr>
                        <a:t>Neustálé vzdělávání prostřednictvím zajímavých a náročných projektů, technická školení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85212" name="Picture 188"/>
          <p:cNvPicPr>
            <a:picLocks noChangeAspect="1" noChangeArrowheads="1"/>
          </p:cNvPicPr>
          <p:nvPr/>
        </p:nvPicPr>
        <p:blipFill>
          <a:blip r:embed="rId2" cstate="print"/>
          <a:srcRect/>
          <a:stretch>
            <a:fillRect/>
          </a:stretch>
        </p:blipFill>
        <p:spPr bwMode="auto">
          <a:xfrm>
            <a:off x="301625" y="762000"/>
            <a:ext cx="8662988" cy="2832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5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42" name="Object 2"/>
          <p:cNvGraphicFramePr>
            <a:graphicFrameLocks noChangeAspect="1"/>
          </p:cNvGraphicFramePr>
          <p:nvPr/>
        </p:nvGraphicFramePr>
        <p:xfrm>
          <a:off x="488950" y="3051175"/>
          <a:ext cx="6577013" cy="3189288"/>
        </p:xfrm>
        <a:graphic>
          <a:graphicData uri="http://schemas.openxmlformats.org/presentationml/2006/ole">
            <p:oleObj spid="_x0000_s419842" name="Bitmap Image" r:id="rId4" imgW="6542857" imgH="3172268" progId="PBrush">
              <p:embed/>
            </p:oleObj>
          </a:graphicData>
        </a:graphic>
      </p:graphicFrame>
      <p:sp>
        <p:nvSpPr>
          <p:cNvPr id="419843" name="Rectangle 2"/>
          <p:cNvSpPr>
            <a:spLocks noGrp="1" noChangeArrowheads="1"/>
          </p:cNvSpPr>
          <p:nvPr>
            <p:ph type="title" idx="4294967295"/>
          </p:nvPr>
        </p:nvSpPr>
        <p:spPr/>
        <p:txBody>
          <a:bodyPr lIns="91440" tIns="45720" rIns="91440" bIns="45720" anchor="ctr"/>
          <a:lstStyle/>
          <a:p>
            <a:pPr eaLnBrk="1" hangingPunct="1"/>
            <a:r>
              <a:rPr lang="cs-CZ" smtClean="0"/>
              <a:t>Honeywell, aneb </a:t>
            </a:r>
            <a:r>
              <a:rPr lang="cs-CZ" i="1" smtClean="0"/>
              <a:t>Více než…</a:t>
            </a:r>
            <a:endParaRPr lang="en-US" i="1" smtClean="0"/>
          </a:p>
        </p:txBody>
      </p:sp>
      <p:sp>
        <p:nvSpPr>
          <p:cNvPr id="419844" name="Rectangle 3"/>
          <p:cNvSpPr>
            <a:spLocks noGrp="1" noChangeArrowheads="1"/>
          </p:cNvSpPr>
          <p:nvPr>
            <p:ph type="body" idx="4294967295"/>
          </p:nvPr>
        </p:nvSpPr>
        <p:spPr>
          <a:xfrm>
            <a:off x="152400" y="1600200"/>
            <a:ext cx="8534400" cy="4525963"/>
          </a:xfrm>
        </p:spPr>
        <p:txBody>
          <a:bodyPr lIns="91440" tIns="45720" rIns="91440" bIns="45720"/>
          <a:lstStyle/>
          <a:p>
            <a:pPr eaLnBrk="1" hangingPunct="1"/>
            <a:r>
              <a:rPr lang="cs-CZ" i="1" dirty="0" smtClean="0"/>
              <a:t>Více než</a:t>
            </a:r>
            <a:r>
              <a:rPr lang="cs-CZ" dirty="0" smtClean="0"/>
              <a:t> …..stoletá historie</a:t>
            </a:r>
            <a:r>
              <a:rPr lang="en-GB" dirty="0" smtClean="0"/>
              <a:t> – </a:t>
            </a:r>
            <a:r>
              <a:rPr lang="en-GB" dirty="0" err="1" smtClean="0"/>
              <a:t>zalo</a:t>
            </a:r>
            <a:r>
              <a:rPr lang="cs-CZ" dirty="0" smtClean="0"/>
              <a:t>žen 1904</a:t>
            </a:r>
          </a:p>
          <a:p>
            <a:pPr eaLnBrk="1" hangingPunct="1"/>
            <a:r>
              <a:rPr lang="cs-CZ" i="1" dirty="0" smtClean="0"/>
              <a:t>Více než</a:t>
            </a:r>
            <a:r>
              <a:rPr lang="cs-CZ" dirty="0" smtClean="0"/>
              <a:t> …..</a:t>
            </a:r>
            <a:r>
              <a:rPr lang="en-US" dirty="0" smtClean="0"/>
              <a:t>v</a:t>
            </a:r>
            <a:r>
              <a:rPr lang="cs-CZ" dirty="0" smtClean="0"/>
              <a:t>e</a:t>
            </a:r>
            <a:r>
              <a:rPr lang="en-US" dirty="0" smtClean="0"/>
              <a:t> </a:t>
            </a:r>
            <a:r>
              <a:rPr lang="cs-CZ" dirty="0" smtClean="0"/>
              <a:t>120 zemí</a:t>
            </a:r>
            <a:r>
              <a:rPr lang="en-US" dirty="0" err="1" smtClean="0"/>
              <a:t>ch</a:t>
            </a:r>
            <a:endParaRPr lang="cs-CZ" dirty="0" smtClean="0"/>
          </a:p>
          <a:p>
            <a:pPr eaLnBrk="1" hangingPunct="1"/>
            <a:r>
              <a:rPr lang="cs-CZ" i="1" dirty="0" smtClean="0"/>
              <a:t>Více než</a:t>
            </a:r>
            <a:r>
              <a:rPr lang="cs-CZ" dirty="0" smtClean="0"/>
              <a:t> …..125 000 zaměstnanců</a:t>
            </a:r>
          </a:p>
        </p:txBody>
      </p:sp>
      <p:sp>
        <p:nvSpPr>
          <p:cNvPr id="419845" name="Rectangle 6"/>
          <p:cNvSpPr>
            <a:spLocks noChangeArrowheads="1"/>
          </p:cNvSpPr>
          <p:nvPr/>
        </p:nvSpPr>
        <p:spPr bwMode="auto">
          <a:xfrm>
            <a:off x="3925888" y="2817813"/>
            <a:ext cx="4911725" cy="0"/>
          </a:xfrm>
          <a:prstGeom prst="rect">
            <a:avLst/>
          </a:prstGeom>
          <a:noFill/>
          <a:ln w="12699">
            <a:noFill/>
            <a:miter lim="800000"/>
            <a:headEnd/>
            <a:tailEnd/>
          </a:ln>
        </p:spPr>
        <p:txBody>
          <a:bodyPr lIns="0" tIns="0" rIns="0" bIns="0">
            <a:spAutoFit/>
          </a:bodyPr>
          <a:lstStyle/>
          <a:p>
            <a:endParaRPr lang="cs-CZ" sz="1800" b="0">
              <a:latin typeface="Calibri" pitchFamily="34" charset="0"/>
            </a:endParaRPr>
          </a:p>
        </p:txBody>
      </p:sp>
      <p:sp>
        <p:nvSpPr>
          <p:cNvPr id="419846" name="Rectangle 11"/>
          <p:cNvSpPr>
            <a:spLocks noChangeArrowheads="1"/>
          </p:cNvSpPr>
          <p:nvPr/>
        </p:nvSpPr>
        <p:spPr bwMode="auto">
          <a:xfrm>
            <a:off x="3925888" y="3000375"/>
            <a:ext cx="3660775" cy="0"/>
          </a:xfrm>
          <a:prstGeom prst="rect">
            <a:avLst/>
          </a:prstGeom>
          <a:noFill/>
          <a:ln w="12699">
            <a:noFill/>
            <a:miter lim="800000"/>
            <a:headEnd/>
            <a:tailEnd/>
          </a:ln>
        </p:spPr>
        <p:txBody>
          <a:bodyPr lIns="0" tIns="0" rIns="0" bIns="0">
            <a:spAutoFit/>
          </a:bodyPr>
          <a:lstStyle/>
          <a:p>
            <a:endParaRPr lang="cs-CZ" sz="1800" b="0">
              <a:latin typeface="Calibri" pitchFamily="34" charset="0"/>
            </a:endParaRPr>
          </a:p>
        </p:txBody>
      </p:sp>
      <p:pic>
        <p:nvPicPr>
          <p:cNvPr id="419847" name="Picture 16" descr="DNMXV0M691DHS7QOLMZGBR2Z3CPIQA79J"/>
          <p:cNvPicPr>
            <a:picLocks noChangeAspect="1" noChangeArrowheads="1"/>
          </p:cNvPicPr>
          <p:nvPr/>
        </p:nvPicPr>
        <p:blipFill>
          <a:blip r:embed="rId5" cstate="print"/>
          <a:srcRect/>
          <a:stretch>
            <a:fillRect/>
          </a:stretch>
        </p:blipFill>
        <p:spPr bwMode="auto">
          <a:xfrm>
            <a:off x="0" y="5281613"/>
            <a:ext cx="1806575" cy="1165225"/>
          </a:xfrm>
          <a:prstGeom prst="rect">
            <a:avLst/>
          </a:prstGeom>
          <a:noFill/>
          <a:ln w="9525">
            <a:noFill/>
            <a:miter lim="800000"/>
            <a:headEnd/>
            <a:tailEnd/>
          </a:ln>
        </p:spPr>
      </p:pic>
      <p:pic>
        <p:nvPicPr>
          <p:cNvPr id="419848" name="Picture 18" descr="Application shot_SEARCHLINE"/>
          <p:cNvPicPr>
            <a:picLocks noChangeAspect="1" noChangeArrowheads="1"/>
          </p:cNvPicPr>
          <p:nvPr/>
        </p:nvPicPr>
        <p:blipFill>
          <a:blip r:embed="rId6" cstate="print"/>
          <a:srcRect/>
          <a:stretch>
            <a:fillRect/>
          </a:stretch>
        </p:blipFill>
        <p:spPr bwMode="auto">
          <a:xfrm>
            <a:off x="7620000" y="990600"/>
            <a:ext cx="1300163" cy="1025525"/>
          </a:xfrm>
          <a:prstGeom prst="rect">
            <a:avLst/>
          </a:prstGeom>
          <a:noFill/>
          <a:ln w="9525">
            <a:noFill/>
            <a:miter lim="800000"/>
            <a:headEnd/>
            <a:tailEnd/>
          </a:ln>
        </p:spPr>
      </p:pic>
      <p:pic>
        <p:nvPicPr>
          <p:cNvPr id="419849" name="Picture 19" descr="computer_chip"/>
          <p:cNvPicPr>
            <a:picLocks noChangeArrowheads="1"/>
          </p:cNvPicPr>
          <p:nvPr/>
        </p:nvPicPr>
        <p:blipFill>
          <a:blip r:embed="rId7" cstate="print"/>
          <a:srcRect/>
          <a:stretch>
            <a:fillRect/>
          </a:stretch>
        </p:blipFill>
        <p:spPr bwMode="auto">
          <a:xfrm>
            <a:off x="7597775" y="2973388"/>
            <a:ext cx="1287463" cy="1285875"/>
          </a:xfrm>
          <a:prstGeom prst="rect">
            <a:avLst/>
          </a:prstGeom>
          <a:noFill/>
          <a:ln w="9525">
            <a:noFill/>
            <a:miter lim="800000"/>
            <a:headEnd/>
            <a:tailEnd/>
          </a:ln>
        </p:spPr>
      </p:pic>
      <p:pic>
        <p:nvPicPr>
          <p:cNvPr id="419850" name="Picture 20" descr="AES_2[1]"/>
          <p:cNvPicPr>
            <a:picLocks noChangeAspect="1" noChangeArrowheads="1"/>
          </p:cNvPicPr>
          <p:nvPr/>
        </p:nvPicPr>
        <p:blipFill>
          <a:blip r:embed="rId8" cstate="print"/>
          <a:srcRect/>
          <a:stretch>
            <a:fillRect/>
          </a:stretch>
        </p:blipFill>
        <p:spPr bwMode="auto">
          <a:xfrm>
            <a:off x="7578725" y="2049463"/>
            <a:ext cx="1303338" cy="855662"/>
          </a:xfrm>
          <a:prstGeom prst="rect">
            <a:avLst/>
          </a:prstGeom>
          <a:noFill/>
          <a:ln w="9525">
            <a:noFill/>
            <a:miter lim="800000"/>
            <a:headEnd/>
            <a:tailEnd/>
          </a:ln>
        </p:spPr>
      </p:pic>
      <p:pic>
        <p:nvPicPr>
          <p:cNvPr id="419851" name="Picture 21" descr="kokpit letadla"/>
          <p:cNvPicPr>
            <a:picLocks noChangeAspect="1" noChangeArrowheads="1"/>
          </p:cNvPicPr>
          <p:nvPr/>
        </p:nvPicPr>
        <p:blipFill>
          <a:blip r:embed="rId9" cstate="print"/>
          <a:srcRect/>
          <a:stretch>
            <a:fillRect/>
          </a:stretch>
        </p:blipFill>
        <p:spPr bwMode="auto">
          <a:xfrm>
            <a:off x="7599363" y="4305300"/>
            <a:ext cx="1289050" cy="1165225"/>
          </a:xfrm>
          <a:prstGeom prst="rect">
            <a:avLst/>
          </a:prstGeom>
          <a:noFill/>
          <a:ln w="9525">
            <a:noFill/>
            <a:miter lim="800000"/>
            <a:headEnd/>
            <a:tailEnd/>
          </a:ln>
        </p:spPr>
      </p:pic>
      <p:pic>
        <p:nvPicPr>
          <p:cNvPr id="419852" name="Picture 24" descr="Turbo Bigger Img 02"/>
          <p:cNvPicPr>
            <a:picLocks noChangeAspect="1" noChangeArrowheads="1"/>
          </p:cNvPicPr>
          <p:nvPr/>
        </p:nvPicPr>
        <p:blipFill>
          <a:blip r:embed="rId10" cstate="print"/>
          <a:srcRect/>
          <a:stretch>
            <a:fillRect/>
          </a:stretch>
        </p:blipFill>
        <p:spPr bwMode="auto">
          <a:xfrm>
            <a:off x="7602538" y="5514975"/>
            <a:ext cx="1282700" cy="1030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922" name="Rectangle 3"/>
          <p:cNvSpPr>
            <a:spLocks noGrp="1" noChangeArrowheads="1"/>
          </p:cNvSpPr>
          <p:nvPr>
            <p:ph type="title" idx="4294967295"/>
          </p:nvPr>
        </p:nvSpPr>
        <p:spPr>
          <a:xfrm>
            <a:off x="457200" y="-152400"/>
            <a:ext cx="8229600" cy="1295400"/>
          </a:xfrm>
        </p:spPr>
        <p:txBody>
          <a:bodyPr lIns="91440" tIns="45720" rIns="91440" bIns="45720" anchor="ctr"/>
          <a:lstStyle/>
          <a:p>
            <a:pPr eaLnBrk="1" hangingPunct="1"/>
            <a:r>
              <a:rPr lang="cs-CZ" smtClean="0"/>
              <a:t>Oblasti celosvětového působení</a:t>
            </a:r>
            <a:endParaRPr lang="en-US" smtClean="0"/>
          </a:p>
        </p:txBody>
      </p:sp>
      <p:grpSp>
        <p:nvGrpSpPr>
          <p:cNvPr id="2" name="Group 77"/>
          <p:cNvGrpSpPr>
            <a:grpSpLocks/>
          </p:cNvGrpSpPr>
          <p:nvPr/>
        </p:nvGrpSpPr>
        <p:grpSpPr bwMode="auto">
          <a:xfrm>
            <a:off x="195263" y="850900"/>
            <a:ext cx="8659812" cy="5284788"/>
            <a:chOff x="123" y="536"/>
            <a:chExt cx="5455" cy="3329"/>
          </a:xfrm>
        </p:grpSpPr>
        <p:grpSp>
          <p:nvGrpSpPr>
            <p:cNvPr id="421945" name="Group 32"/>
            <p:cNvGrpSpPr>
              <a:grpSpLocks/>
            </p:cNvGrpSpPr>
            <p:nvPr/>
          </p:nvGrpSpPr>
          <p:grpSpPr bwMode="auto">
            <a:xfrm>
              <a:off x="177" y="695"/>
              <a:ext cx="5401" cy="3170"/>
              <a:chOff x="177" y="625"/>
              <a:chExt cx="5401" cy="3170"/>
            </a:xfrm>
          </p:grpSpPr>
          <p:sp>
            <p:nvSpPr>
              <p:cNvPr id="421952" name="Line 33"/>
              <p:cNvSpPr>
                <a:spLocks noChangeShapeType="1"/>
              </p:cNvSpPr>
              <p:nvPr/>
            </p:nvSpPr>
            <p:spPr bwMode="auto">
              <a:xfrm>
                <a:off x="177" y="2210"/>
                <a:ext cx="5401" cy="0"/>
              </a:xfrm>
              <a:prstGeom prst="line">
                <a:avLst/>
              </a:prstGeom>
              <a:noFill/>
              <a:ln w="19050">
                <a:solidFill>
                  <a:srgbClr val="DC241F"/>
                </a:solidFill>
                <a:round/>
                <a:headEnd/>
                <a:tailEnd/>
              </a:ln>
            </p:spPr>
            <p:txBody>
              <a:bodyPr wrap="none" lIns="90488" tIns="44450" rIns="90488" bIns="44450"/>
              <a:lstStyle/>
              <a:p>
                <a:endParaRPr lang="cs-CZ"/>
              </a:p>
            </p:txBody>
          </p:sp>
          <p:sp>
            <p:nvSpPr>
              <p:cNvPr id="421953" name="Line 34"/>
              <p:cNvSpPr>
                <a:spLocks noChangeShapeType="1"/>
              </p:cNvSpPr>
              <p:nvPr/>
            </p:nvSpPr>
            <p:spPr bwMode="auto">
              <a:xfrm>
                <a:off x="2878" y="625"/>
                <a:ext cx="0" cy="3170"/>
              </a:xfrm>
              <a:prstGeom prst="line">
                <a:avLst/>
              </a:prstGeom>
              <a:noFill/>
              <a:ln w="19050">
                <a:solidFill>
                  <a:srgbClr val="DC241F"/>
                </a:solidFill>
                <a:round/>
                <a:headEnd/>
                <a:tailEnd/>
              </a:ln>
            </p:spPr>
            <p:txBody>
              <a:bodyPr wrap="none" lIns="90488" tIns="44450" rIns="90488" bIns="44450"/>
              <a:lstStyle/>
              <a:p>
                <a:endParaRPr lang="cs-CZ"/>
              </a:p>
            </p:txBody>
          </p:sp>
        </p:grpSp>
        <p:grpSp>
          <p:nvGrpSpPr>
            <p:cNvPr id="421946" name="Group 66"/>
            <p:cNvGrpSpPr>
              <a:grpSpLocks/>
            </p:cNvGrpSpPr>
            <p:nvPr/>
          </p:nvGrpSpPr>
          <p:grpSpPr bwMode="auto">
            <a:xfrm>
              <a:off x="123" y="536"/>
              <a:ext cx="2686" cy="1697"/>
              <a:chOff x="123" y="536"/>
              <a:chExt cx="2686" cy="1697"/>
            </a:xfrm>
          </p:grpSpPr>
          <p:sp>
            <p:nvSpPr>
              <p:cNvPr id="421947" name="Rectangle 35"/>
              <p:cNvSpPr>
                <a:spLocks noChangeArrowheads="1"/>
              </p:cNvSpPr>
              <p:nvPr/>
            </p:nvSpPr>
            <p:spPr bwMode="auto">
              <a:xfrm>
                <a:off x="504" y="536"/>
                <a:ext cx="2297" cy="344"/>
              </a:xfrm>
              <a:prstGeom prst="rect">
                <a:avLst/>
              </a:prstGeom>
              <a:noFill/>
              <a:ln w="12700">
                <a:noFill/>
                <a:miter lim="800000"/>
                <a:headEnd/>
                <a:tailEnd/>
              </a:ln>
            </p:spPr>
            <p:txBody>
              <a:bodyPr lIns="90488" tIns="44450" rIns="90488" bIns="44450"/>
              <a:lstStyle/>
              <a:p>
                <a:pPr>
                  <a:lnSpc>
                    <a:spcPct val="90000"/>
                  </a:lnSpc>
                </a:pPr>
                <a:r>
                  <a:rPr lang="cs-CZ" sz="1800" b="0">
                    <a:latin typeface="Calibri" pitchFamily="34" charset="0"/>
                  </a:rPr>
                  <a:t>Řešení pro automatizaci </a:t>
                </a:r>
                <a:br>
                  <a:rPr lang="cs-CZ" sz="1800" b="0">
                    <a:latin typeface="Calibri" pitchFamily="34" charset="0"/>
                  </a:rPr>
                </a:br>
                <a:r>
                  <a:rPr lang="cs-CZ" sz="1800" b="0">
                    <a:latin typeface="Calibri" pitchFamily="34" charset="0"/>
                  </a:rPr>
                  <a:t>a řízení</a:t>
                </a:r>
                <a:endParaRPr lang="en-US" sz="1800" b="0">
                  <a:latin typeface="Calibri" pitchFamily="34" charset="0"/>
                </a:endParaRPr>
              </a:p>
            </p:txBody>
          </p:sp>
          <p:pic>
            <p:nvPicPr>
              <p:cNvPr id="421948" name="Picture 36"/>
              <p:cNvPicPr>
                <a:picLocks noChangeAspect="1" noChangeArrowheads="1"/>
              </p:cNvPicPr>
              <p:nvPr/>
            </p:nvPicPr>
            <p:blipFill>
              <a:blip r:embed="rId3" cstate="print"/>
              <a:srcRect/>
              <a:stretch>
                <a:fillRect/>
              </a:stretch>
            </p:blipFill>
            <p:spPr bwMode="auto">
              <a:xfrm>
                <a:off x="123" y="564"/>
                <a:ext cx="337" cy="330"/>
              </a:xfrm>
              <a:prstGeom prst="rect">
                <a:avLst/>
              </a:prstGeom>
              <a:noFill/>
              <a:ln w="9525">
                <a:noFill/>
                <a:miter lim="800000"/>
                <a:headEnd/>
                <a:tailEnd/>
              </a:ln>
            </p:spPr>
          </p:pic>
          <p:pic>
            <p:nvPicPr>
              <p:cNvPr id="347181" name="Picture 45" descr="6160_GIRL"/>
              <p:cNvPicPr>
                <a:picLocks noChangeAspect="1" noChangeArrowheads="1"/>
              </p:cNvPicPr>
              <p:nvPr/>
            </p:nvPicPr>
            <p:blipFill>
              <a:blip r:embed="rId4" cstate="print"/>
              <a:srcRect/>
              <a:stretch>
                <a:fillRect/>
              </a:stretch>
            </p:blipFill>
            <p:spPr bwMode="auto">
              <a:xfrm>
                <a:off x="183" y="1185"/>
                <a:ext cx="1019" cy="1048"/>
              </a:xfrm>
              <a:prstGeom prst="rect">
                <a:avLst/>
              </a:prstGeom>
              <a:noFill/>
              <a:effectLst>
                <a:outerShdw dist="53882" dir="2700000" algn="ctr" rotWithShape="0">
                  <a:srgbClr val="0000FF"/>
                </a:outerShdw>
              </a:effectLst>
            </p:spPr>
          </p:pic>
          <p:pic>
            <p:nvPicPr>
              <p:cNvPr id="347185" name="Picture 49" descr="3"/>
              <p:cNvPicPr>
                <a:picLocks noChangeAspect="1" noChangeArrowheads="1"/>
              </p:cNvPicPr>
              <p:nvPr/>
            </p:nvPicPr>
            <p:blipFill>
              <a:blip r:embed="rId5" cstate="print"/>
              <a:srcRect l="285" t="548" r="1138" b="2191"/>
              <a:stretch>
                <a:fillRect/>
              </a:stretch>
            </p:blipFill>
            <p:spPr bwMode="auto">
              <a:xfrm>
                <a:off x="1644" y="1539"/>
                <a:ext cx="1165" cy="683"/>
              </a:xfrm>
              <a:prstGeom prst="rect">
                <a:avLst/>
              </a:prstGeom>
              <a:noFill/>
              <a:effectLst>
                <a:outerShdw dist="45791" dir="2021404" algn="ctr" rotWithShape="0">
                  <a:srgbClr val="2401D3"/>
                </a:outerShdw>
              </a:effectLst>
            </p:spPr>
          </p:pic>
          <p:pic>
            <p:nvPicPr>
              <p:cNvPr id="347184" name="Picture 48" descr="Vision Beauty shot revise"/>
              <p:cNvPicPr>
                <a:picLocks noChangeAspect="1" noChangeArrowheads="1"/>
              </p:cNvPicPr>
              <p:nvPr/>
            </p:nvPicPr>
            <p:blipFill>
              <a:blip r:embed="rId6" cstate="print"/>
              <a:srcRect/>
              <a:stretch>
                <a:fillRect/>
              </a:stretch>
            </p:blipFill>
            <p:spPr bwMode="auto">
              <a:xfrm>
                <a:off x="1103" y="894"/>
                <a:ext cx="1302" cy="635"/>
              </a:xfrm>
              <a:prstGeom prst="rect">
                <a:avLst/>
              </a:prstGeom>
              <a:noFill/>
              <a:ln w="9525" algn="ctr">
                <a:noFill/>
                <a:miter lim="800000"/>
                <a:headEnd/>
                <a:tailEnd/>
              </a:ln>
              <a:effectLst>
                <a:outerShdw dist="53882" dir="2700000" algn="ctr" rotWithShape="0">
                  <a:srgbClr val="0000FF"/>
                </a:outerShdw>
              </a:effectLst>
            </p:spPr>
          </p:pic>
        </p:grpSp>
      </p:grpSp>
      <p:grpSp>
        <p:nvGrpSpPr>
          <p:cNvPr id="5" name="Group 71"/>
          <p:cNvGrpSpPr>
            <a:grpSpLocks/>
          </p:cNvGrpSpPr>
          <p:nvPr/>
        </p:nvGrpSpPr>
        <p:grpSpPr bwMode="auto">
          <a:xfrm>
            <a:off x="4637088" y="933450"/>
            <a:ext cx="4330700" cy="2606675"/>
            <a:chOff x="2921" y="588"/>
            <a:chExt cx="2728" cy="1642"/>
          </a:xfrm>
        </p:grpSpPr>
        <p:grpSp>
          <p:nvGrpSpPr>
            <p:cNvPr id="421939" name="Group 67"/>
            <p:cNvGrpSpPr>
              <a:grpSpLocks/>
            </p:cNvGrpSpPr>
            <p:nvPr/>
          </p:nvGrpSpPr>
          <p:grpSpPr bwMode="auto">
            <a:xfrm>
              <a:off x="3083" y="588"/>
              <a:ext cx="2566" cy="1642"/>
              <a:chOff x="3083" y="588"/>
              <a:chExt cx="2566" cy="1642"/>
            </a:xfrm>
          </p:grpSpPr>
          <p:pic>
            <p:nvPicPr>
              <p:cNvPr id="347187" name="Picture 51"/>
              <p:cNvPicPr>
                <a:picLocks noChangeAspect="1" noChangeArrowheads="1"/>
              </p:cNvPicPr>
              <p:nvPr/>
            </p:nvPicPr>
            <p:blipFill>
              <a:blip r:embed="rId7" cstate="print"/>
              <a:srcRect/>
              <a:stretch>
                <a:fillRect/>
              </a:stretch>
            </p:blipFill>
            <p:spPr bwMode="auto">
              <a:xfrm>
                <a:off x="4669" y="614"/>
                <a:ext cx="980" cy="819"/>
              </a:xfrm>
              <a:prstGeom prst="rect">
                <a:avLst/>
              </a:prstGeom>
              <a:noFill/>
              <a:ln w="9525" algn="ctr">
                <a:noFill/>
                <a:miter lim="800000"/>
                <a:headEnd/>
                <a:tailEnd/>
              </a:ln>
              <a:effectLst>
                <a:outerShdw dist="35926" dir="2699526" algn="ctr" rotWithShape="0">
                  <a:srgbClr val="0000FF"/>
                </a:outerShdw>
              </a:effectLst>
            </p:spPr>
          </p:pic>
          <p:sp>
            <p:nvSpPr>
              <p:cNvPr id="421942" name="Rectangle 37"/>
              <p:cNvSpPr>
                <a:spLocks noChangeArrowheads="1"/>
              </p:cNvSpPr>
              <p:nvPr/>
            </p:nvSpPr>
            <p:spPr bwMode="auto">
              <a:xfrm>
                <a:off x="3419" y="619"/>
                <a:ext cx="1680" cy="218"/>
              </a:xfrm>
              <a:prstGeom prst="rect">
                <a:avLst/>
              </a:prstGeom>
              <a:noFill/>
              <a:ln w="12700">
                <a:noFill/>
                <a:miter lim="800000"/>
                <a:headEnd/>
                <a:tailEnd/>
              </a:ln>
            </p:spPr>
            <p:txBody>
              <a:bodyPr lIns="90488" tIns="44450" rIns="90488" bIns="44450"/>
              <a:lstStyle/>
              <a:p>
                <a:pPr>
                  <a:lnSpc>
                    <a:spcPct val="80000"/>
                  </a:lnSpc>
                </a:pPr>
                <a:r>
                  <a:rPr lang="cs-CZ" sz="1800" b="0">
                    <a:latin typeface="Calibri" pitchFamily="34" charset="0"/>
                  </a:rPr>
                  <a:t>Letectví</a:t>
                </a:r>
                <a:endParaRPr lang="en-US" sz="1800" b="0">
                  <a:latin typeface="Calibri" pitchFamily="34" charset="0"/>
                </a:endParaRPr>
              </a:p>
            </p:txBody>
          </p:sp>
          <p:pic>
            <p:nvPicPr>
              <p:cNvPr id="421943" name="Picture 38"/>
              <p:cNvPicPr>
                <a:picLocks noChangeAspect="1" noChangeArrowheads="1"/>
              </p:cNvPicPr>
              <p:nvPr/>
            </p:nvPicPr>
            <p:blipFill>
              <a:blip r:embed="rId8" cstate="print"/>
              <a:srcRect/>
              <a:stretch>
                <a:fillRect/>
              </a:stretch>
            </p:blipFill>
            <p:spPr bwMode="auto">
              <a:xfrm>
                <a:off x="3083" y="588"/>
                <a:ext cx="291" cy="291"/>
              </a:xfrm>
              <a:prstGeom prst="rect">
                <a:avLst/>
              </a:prstGeom>
              <a:noFill/>
              <a:ln w="9525">
                <a:noFill/>
                <a:miter lim="800000"/>
                <a:headEnd/>
                <a:tailEnd/>
              </a:ln>
            </p:spPr>
          </p:pic>
          <p:pic>
            <p:nvPicPr>
              <p:cNvPr id="347186" name="Picture 50"/>
              <p:cNvPicPr>
                <a:picLocks noChangeAspect="1" noChangeArrowheads="1"/>
              </p:cNvPicPr>
              <p:nvPr/>
            </p:nvPicPr>
            <p:blipFill>
              <a:blip r:embed="rId9" cstate="print"/>
              <a:srcRect/>
              <a:stretch>
                <a:fillRect/>
              </a:stretch>
            </p:blipFill>
            <p:spPr bwMode="auto">
              <a:xfrm>
                <a:off x="4013" y="1350"/>
                <a:ext cx="978" cy="880"/>
              </a:xfrm>
              <a:prstGeom prst="rect">
                <a:avLst/>
              </a:prstGeom>
              <a:noFill/>
              <a:ln w="9525" algn="ctr">
                <a:noFill/>
                <a:miter lim="800000"/>
                <a:headEnd/>
                <a:tailEnd/>
              </a:ln>
              <a:effectLst>
                <a:outerShdw dist="35921" dir="2700000" algn="ctr" rotWithShape="0">
                  <a:srgbClr val="0000FF"/>
                </a:outerShdw>
              </a:effectLst>
            </p:spPr>
          </p:pic>
        </p:grpSp>
        <p:pic>
          <p:nvPicPr>
            <p:cNvPr id="347188" name="Picture 52" descr="Letadlo"/>
            <p:cNvPicPr>
              <a:picLocks noChangeAspect="1" noChangeArrowheads="1"/>
            </p:cNvPicPr>
            <p:nvPr/>
          </p:nvPicPr>
          <p:blipFill>
            <a:blip r:embed="rId10" cstate="print"/>
            <a:srcRect/>
            <a:stretch>
              <a:fillRect/>
            </a:stretch>
          </p:blipFill>
          <p:spPr bwMode="auto">
            <a:xfrm>
              <a:off x="2921" y="940"/>
              <a:ext cx="1141" cy="766"/>
            </a:xfrm>
            <a:prstGeom prst="rect">
              <a:avLst/>
            </a:prstGeom>
            <a:noFill/>
            <a:ln w="9525" algn="ctr">
              <a:noFill/>
              <a:miter lim="800000"/>
              <a:headEnd/>
              <a:tailEnd/>
            </a:ln>
            <a:effectLst>
              <a:outerShdw dist="35926" dir="2699526" algn="ctr" rotWithShape="0">
                <a:srgbClr val="0000FF"/>
              </a:outerShdw>
            </a:effectLst>
          </p:spPr>
        </p:pic>
      </p:grpSp>
      <p:grpSp>
        <p:nvGrpSpPr>
          <p:cNvPr id="7" name="Group 74"/>
          <p:cNvGrpSpPr>
            <a:grpSpLocks/>
          </p:cNvGrpSpPr>
          <p:nvPr/>
        </p:nvGrpSpPr>
        <p:grpSpPr bwMode="auto">
          <a:xfrm>
            <a:off x="0" y="3798888"/>
            <a:ext cx="6464300" cy="2978150"/>
            <a:chOff x="0" y="2393"/>
            <a:chExt cx="4072" cy="1876"/>
          </a:xfrm>
        </p:grpSpPr>
        <p:sp>
          <p:nvSpPr>
            <p:cNvPr id="421933" name="Rectangle 39"/>
            <p:cNvSpPr>
              <a:spLocks noChangeArrowheads="1"/>
            </p:cNvSpPr>
            <p:nvPr/>
          </p:nvSpPr>
          <p:spPr bwMode="auto">
            <a:xfrm>
              <a:off x="520" y="2400"/>
              <a:ext cx="3552" cy="320"/>
            </a:xfrm>
            <a:prstGeom prst="rect">
              <a:avLst/>
            </a:prstGeom>
            <a:noFill/>
            <a:ln w="12700">
              <a:noFill/>
              <a:miter lim="800000"/>
              <a:headEnd/>
              <a:tailEnd/>
            </a:ln>
          </p:spPr>
          <p:txBody>
            <a:bodyPr lIns="90488" tIns="44450" rIns="90488" bIns="44450"/>
            <a:lstStyle/>
            <a:p>
              <a:pPr>
                <a:lnSpc>
                  <a:spcPct val="90000"/>
                </a:lnSpc>
              </a:pPr>
              <a:r>
                <a:rPr lang="cs-CZ" sz="1800" b="0">
                  <a:latin typeface="Calibri" pitchFamily="34" charset="0"/>
                </a:rPr>
                <a:t>Dopravní systémy</a:t>
              </a:r>
              <a:endParaRPr lang="en-US" sz="1800" b="0">
                <a:latin typeface="Calibri" pitchFamily="34" charset="0"/>
              </a:endParaRPr>
            </a:p>
          </p:txBody>
        </p:sp>
        <p:pic>
          <p:nvPicPr>
            <p:cNvPr id="421934" name="Picture 40"/>
            <p:cNvPicPr>
              <a:picLocks noChangeAspect="1" noChangeArrowheads="1"/>
            </p:cNvPicPr>
            <p:nvPr/>
          </p:nvPicPr>
          <p:blipFill>
            <a:blip r:embed="rId11" cstate="print"/>
            <a:srcRect/>
            <a:stretch>
              <a:fillRect/>
            </a:stretch>
          </p:blipFill>
          <p:spPr bwMode="auto">
            <a:xfrm>
              <a:off x="184" y="2393"/>
              <a:ext cx="291" cy="291"/>
            </a:xfrm>
            <a:prstGeom prst="rect">
              <a:avLst/>
            </a:prstGeom>
            <a:noFill/>
            <a:ln w="9525">
              <a:noFill/>
              <a:miter lim="800000"/>
              <a:headEnd/>
              <a:tailEnd/>
            </a:ln>
          </p:spPr>
        </p:pic>
        <p:pic>
          <p:nvPicPr>
            <p:cNvPr id="421935" name="Picture 55" descr="DNMXV0M691DHS7QOLMZGBR2Z3CPIQA79J"/>
            <p:cNvPicPr>
              <a:picLocks noChangeAspect="1" noChangeArrowheads="1"/>
            </p:cNvPicPr>
            <p:nvPr/>
          </p:nvPicPr>
          <p:blipFill>
            <a:blip r:embed="rId12" cstate="print"/>
            <a:srcRect/>
            <a:stretch>
              <a:fillRect/>
            </a:stretch>
          </p:blipFill>
          <p:spPr bwMode="auto">
            <a:xfrm>
              <a:off x="0" y="3362"/>
              <a:ext cx="1138" cy="734"/>
            </a:xfrm>
            <a:prstGeom prst="rect">
              <a:avLst/>
            </a:prstGeom>
            <a:noFill/>
            <a:ln w="9525">
              <a:noFill/>
              <a:miter lim="800000"/>
              <a:headEnd/>
              <a:tailEnd/>
            </a:ln>
          </p:spPr>
        </p:pic>
        <p:pic>
          <p:nvPicPr>
            <p:cNvPr id="421936" name="Picture 54" descr="VNT 15 turb view"/>
            <p:cNvPicPr>
              <a:picLocks noChangeAspect="1" noChangeArrowheads="1"/>
            </p:cNvPicPr>
            <p:nvPr/>
          </p:nvPicPr>
          <p:blipFill>
            <a:blip r:embed="rId13" cstate="print">
              <a:clrChange>
                <a:clrFrom>
                  <a:srgbClr val="FFFFFF"/>
                </a:clrFrom>
                <a:clrTo>
                  <a:srgbClr val="FFFFFF">
                    <a:alpha val="0"/>
                  </a:srgbClr>
                </a:clrTo>
              </a:clrChange>
            </a:blip>
            <a:srcRect l="8354" t="3947" r="5489" b="9142"/>
            <a:stretch>
              <a:fillRect/>
            </a:stretch>
          </p:blipFill>
          <p:spPr bwMode="auto">
            <a:xfrm>
              <a:off x="1906" y="2578"/>
              <a:ext cx="869" cy="879"/>
            </a:xfrm>
            <a:prstGeom prst="rect">
              <a:avLst/>
            </a:prstGeom>
            <a:noFill/>
            <a:ln w="9525">
              <a:noFill/>
              <a:miter lim="800000"/>
              <a:headEnd/>
              <a:tailEnd/>
            </a:ln>
          </p:spPr>
        </p:pic>
        <p:pic>
          <p:nvPicPr>
            <p:cNvPr id="421937" name="Picture 57"/>
            <p:cNvPicPr>
              <a:picLocks noChangeAspect="1" noChangeArrowheads="1"/>
            </p:cNvPicPr>
            <p:nvPr/>
          </p:nvPicPr>
          <p:blipFill>
            <a:blip r:embed="rId14" cstate="print"/>
            <a:srcRect l="13609" t="19090" r="15488" b="29362"/>
            <a:stretch>
              <a:fillRect/>
            </a:stretch>
          </p:blipFill>
          <p:spPr bwMode="auto">
            <a:xfrm>
              <a:off x="1306" y="3453"/>
              <a:ext cx="1496" cy="816"/>
            </a:xfrm>
            <a:prstGeom prst="rect">
              <a:avLst/>
            </a:prstGeom>
            <a:noFill/>
            <a:ln w="12700">
              <a:noFill/>
              <a:miter lim="800000"/>
              <a:headEnd/>
              <a:tailEnd/>
            </a:ln>
          </p:spPr>
        </p:pic>
        <p:pic>
          <p:nvPicPr>
            <p:cNvPr id="421938" name="Picture 60" descr="com"/>
            <p:cNvPicPr>
              <a:picLocks noChangeAspect="1" noChangeArrowheads="1"/>
            </p:cNvPicPr>
            <p:nvPr/>
          </p:nvPicPr>
          <p:blipFill>
            <a:blip r:embed="rId15" cstate="print"/>
            <a:srcRect l="11821" t="14333" r="9409" b="13513"/>
            <a:stretch>
              <a:fillRect/>
            </a:stretch>
          </p:blipFill>
          <p:spPr bwMode="auto">
            <a:xfrm>
              <a:off x="850" y="2884"/>
              <a:ext cx="761" cy="513"/>
            </a:xfrm>
            <a:prstGeom prst="rect">
              <a:avLst/>
            </a:prstGeom>
            <a:noFill/>
            <a:ln w="9525">
              <a:noFill/>
              <a:miter lim="800000"/>
              <a:headEnd/>
              <a:tailEnd/>
            </a:ln>
          </p:spPr>
        </p:pic>
      </p:grpSp>
      <p:grpSp>
        <p:nvGrpSpPr>
          <p:cNvPr id="8" name="Group 76"/>
          <p:cNvGrpSpPr>
            <a:grpSpLocks/>
          </p:cNvGrpSpPr>
          <p:nvPr/>
        </p:nvGrpSpPr>
        <p:grpSpPr bwMode="auto">
          <a:xfrm>
            <a:off x="4648200" y="3746500"/>
            <a:ext cx="4330700" cy="2917825"/>
            <a:chOff x="2928" y="2360"/>
            <a:chExt cx="2728" cy="1838"/>
          </a:xfrm>
        </p:grpSpPr>
        <p:pic>
          <p:nvPicPr>
            <p:cNvPr id="421927" name="Picture 42"/>
            <p:cNvPicPr>
              <a:picLocks noChangeAspect="1" noChangeArrowheads="1"/>
            </p:cNvPicPr>
            <p:nvPr/>
          </p:nvPicPr>
          <p:blipFill>
            <a:blip r:embed="rId16" cstate="print"/>
            <a:srcRect/>
            <a:stretch>
              <a:fillRect/>
            </a:stretch>
          </p:blipFill>
          <p:spPr bwMode="auto">
            <a:xfrm>
              <a:off x="3076" y="2396"/>
              <a:ext cx="291" cy="291"/>
            </a:xfrm>
            <a:prstGeom prst="rect">
              <a:avLst/>
            </a:prstGeom>
            <a:noFill/>
            <a:ln w="9525">
              <a:noFill/>
              <a:miter lim="800000"/>
              <a:headEnd/>
              <a:tailEnd/>
            </a:ln>
          </p:spPr>
        </p:pic>
        <p:grpSp>
          <p:nvGrpSpPr>
            <p:cNvPr id="421928" name="Group 75"/>
            <p:cNvGrpSpPr>
              <a:grpSpLocks/>
            </p:cNvGrpSpPr>
            <p:nvPr/>
          </p:nvGrpSpPr>
          <p:grpSpPr bwMode="auto">
            <a:xfrm>
              <a:off x="2928" y="2360"/>
              <a:ext cx="2728" cy="1838"/>
              <a:chOff x="2928" y="2360"/>
              <a:chExt cx="2728" cy="1838"/>
            </a:xfrm>
          </p:grpSpPr>
          <p:sp>
            <p:nvSpPr>
              <p:cNvPr id="421929" name="Rectangle 41"/>
              <p:cNvSpPr>
                <a:spLocks noChangeArrowheads="1"/>
              </p:cNvSpPr>
              <p:nvPr/>
            </p:nvSpPr>
            <p:spPr bwMode="auto">
              <a:xfrm>
                <a:off x="3383" y="2360"/>
                <a:ext cx="2243" cy="281"/>
              </a:xfrm>
              <a:prstGeom prst="rect">
                <a:avLst/>
              </a:prstGeom>
              <a:noFill/>
              <a:ln w="12700">
                <a:noFill/>
                <a:miter lim="800000"/>
                <a:headEnd/>
                <a:tailEnd/>
              </a:ln>
            </p:spPr>
            <p:txBody>
              <a:bodyPr lIns="90488" tIns="44450" rIns="90488" bIns="44450"/>
              <a:lstStyle/>
              <a:p>
                <a:pPr>
                  <a:lnSpc>
                    <a:spcPct val="90000"/>
                  </a:lnSpc>
                </a:pPr>
                <a:r>
                  <a:rPr lang="cs-CZ" sz="1800" b="0">
                    <a:latin typeface="Calibri" pitchFamily="34" charset="0"/>
                  </a:rPr>
                  <a:t>Speciální materiály – divize </a:t>
                </a:r>
                <a:br>
                  <a:rPr lang="cs-CZ" sz="1800" b="0">
                    <a:latin typeface="Calibri" pitchFamily="34" charset="0"/>
                  </a:rPr>
                </a:br>
                <a:r>
                  <a:rPr lang="cs-CZ" sz="1800" b="0">
                    <a:latin typeface="Calibri" pitchFamily="34" charset="0"/>
                  </a:rPr>
                  <a:t>není v ČR zastoupena</a:t>
                </a:r>
                <a:endParaRPr lang="en-US" sz="1800" b="0">
                  <a:latin typeface="Calibri" pitchFamily="34" charset="0"/>
                </a:endParaRPr>
              </a:p>
            </p:txBody>
          </p:sp>
          <p:pic>
            <p:nvPicPr>
              <p:cNvPr id="347197" name="Picture 61"/>
              <p:cNvPicPr>
                <a:picLocks noChangeAspect="1" noChangeArrowheads="1"/>
              </p:cNvPicPr>
              <p:nvPr/>
            </p:nvPicPr>
            <p:blipFill>
              <a:blip r:embed="rId17" cstate="print"/>
              <a:srcRect/>
              <a:stretch>
                <a:fillRect/>
              </a:stretch>
            </p:blipFill>
            <p:spPr bwMode="auto">
              <a:xfrm>
                <a:off x="4726" y="3051"/>
                <a:ext cx="930" cy="1136"/>
              </a:xfrm>
              <a:prstGeom prst="rect">
                <a:avLst/>
              </a:prstGeom>
              <a:noFill/>
              <a:ln w="9525" algn="ctr">
                <a:noFill/>
                <a:miter lim="800000"/>
                <a:headEnd/>
                <a:tailEnd/>
              </a:ln>
              <a:effectLst>
                <a:outerShdw dist="35921" dir="2700000" algn="ctr" rotWithShape="0">
                  <a:srgbClr val="0000FF"/>
                </a:outerShdw>
              </a:effectLst>
            </p:spPr>
          </p:pic>
          <p:pic>
            <p:nvPicPr>
              <p:cNvPr id="421931" name="Picture 63" descr="computer_chip"/>
              <p:cNvPicPr>
                <a:picLocks noChangeArrowheads="1"/>
              </p:cNvPicPr>
              <p:nvPr/>
            </p:nvPicPr>
            <p:blipFill>
              <a:blip r:embed="rId18" cstate="print"/>
              <a:srcRect/>
              <a:stretch>
                <a:fillRect/>
              </a:stretch>
            </p:blipFill>
            <p:spPr bwMode="auto">
              <a:xfrm>
                <a:off x="2928" y="2793"/>
                <a:ext cx="771" cy="730"/>
              </a:xfrm>
              <a:prstGeom prst="rect">
                <a:avLst/>
              </a:prstGeom>
              <a:noFill/>
              <a:ln w="9525">
                <a:noFill/>
                <a:miter lim="800000"/>
                <a:headEnd/>
                <a:tailEnd/>
              </a:ln>
            </p:spPr>
          </p:pic>
          <p:graphicFrame>
            <p:nvGraphicFramePr>
              <p:cNvPr id="421921" name="Object 2"/>
              <p:cNvGraphicFramePr>
                <a:graphicFrameLocks noChangeAspect="1"/>
              </p:cNvGraphicFramePr>
              <p:nvPr/>
            </p:nvGraphicFramePr>
            <p:xfrm>
              <a:off x="4036" y="2813"/>
              <a:ext cx="845" cy="716"/>
            </p:xfrm>
            <a:graphic>
              <a:graphicData uri="http://schemas.openxmlformats.org/presentationml/2006/ole">
                <p:oleObj spid="_x0000_s421921" name="Photo Editor Photo" r:id="rId19" imgW="2734057" imgH="2314286" progId="">
                  <p:embed/>
                </p:oleObj>
              </a:graphicData>
            </a:graphic>
          </p:graphicFrame>
          <p:pic>
            <p:nvPicPr>
              <p:cNvPr id="421932" name="Picture 62" descr="Vest"/>
              <p:cNvPicPr>
                <a:picLocks noChangeAspect="1" noChangeArrowheads="1"/>
              </p:cNvPicPr>
              <p:nvPr/>
            </p:nvPicPr>
            <p:blipFill>
              <a:blip r:embed="rId20" cstate="print"/>
              <a:srcRect l="11160" r="14040"/>
              <a:stretch>
                <a:fillRect/>
              </a:stretch>
            </p:blipFill>
            <p:spPr bwMode="auto">
              <a:xfrm>
                <a:off x="3370" y="3379"/>
                <a:ext cx="819" cy="819"/>
              </a:xfrm>
              <a:prstGeom prst="rect">
                <a:avLst/>
              </a:prstGeom>
              <a:noFill/>
              <a:ln w="9525">
                <a:noFill/>
                <a:miter lim="800000"/>
                <a:headEnd/>
                <a:tailEnd/>
              </a:ln>
            </p:spPr>
          </p:pic>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Counter Map CZ crop-plain"/>
          <p:cNvPicPr>
            <a:picLocks noChangeAspect="1" noChangeArrowheads="1"/>
          </p:cNvPicPr>
          <p:nvPr/>
        </p:nvPicPr>
        <p:blipFill>
          <a:blip r:embed="rId2" cstate="print"/>
          <a:srcRect l="4948" t="13828" r="5119" b="8794"/>
          <a:stretch>
            <a:fillRect/>
          </a:stretch>
        </p:blipFill>
        <p:spPr bwMode="auto">
          <a:xfrm>
            <a:off x="1546225" y="1252538"/>
            <a:ext cx="6173788" cy="3675062"/>
          </a:xfrm>
          <a:prstGeom prst="rect">
            <a:avLst/>
          </a:prstGeom>
          <a:noFill/>
          <a:ln w="9525">
            <a:noFill/>
            <a:miter lim="800000"/>
            <a:headEnd/>
            <a:tailEnd/>
          </a:ln>
        </p:spPr>
      </p:pic>
      <p:sp>
        <p:nvSpPr>
          <p:cNvPr id="422914" name="Rectangle 3"/>
          <p:cNvSpPr>
            <a:spLocks noGrp="1" noChangeArrowheads="1"/>
          </p:cNvSpPr>
          <p:nvPr>
            <p:ph type="title" idx="4294967295"/>
          </p:nvPr>
        </p:nvSpPr>
        <p:spPr>
          <a:xfrm>
            <a:off x="190500" y="133350"/>
            <a:ext cx="8229600" cy="552450"/>
          </a:xfrm>
        </p:spPr>
        <p:txBody>
          <a:bodyPr lIns="91440" tIns="45720" rIns="91440" bIns="45720" anchor="b"/>
          <a:lstStyle/>
          <a:p>
            <a:pPr eaLnBrk="1" hangingPunct="1"/>
            <a:r>
              <a:rPr lang="en-US" smtClean="0"/>
              <a:t>Honeywell </a:t>
            </a:r>
            <a:r>
              <a:rPr lang="cs-CZ" smtClean="0"/>
              <a:t>v České Republice</a:t>
            </a:r>
            <a:endParaRPr lang="en-US" smtClean="0"/>
          </a:p>
        </p:txBody>
      </p:sp>
      <p:sp>
        <p:nvSpPr>
          <p:cNvPr id="422915" name="Line 5"/>
          <p:cNvSpPr>
            <a:spLocks noChangeShapeType="1"/>
          </p:cNvSpPr>
          <p:nvPr/>
        </p:nvSpPr>
        <p:spPr bwMode="auto">
          <a:xfrm rot="5956035">
            <a:off x="2514600" y="2997200"/>
            <a:ext cx="1171575" cy="765175"/>
          </a:xfrm>
          <a:prstGeom prst="line">
            <a:avLst/>
          </a:prstGeom>
          <a:noFill/>
          <a:ln w="19050">
            <a:solidFill>
              <a:srgbClr val="CC3300"/>
            </a:solidFill>
            <a:round/>
            <a:headEnd/>
            <a:tailEnd type="triangle" w="med" len="med"/>
          </a:ln>
        </p:spPr>
        <p:txBody>
          <a:bodyPr/>
          <a:lstStyle/>
          <a:p>
            <a:endParaRPr lang="cs-CZ"/>
          </a:p>
        </p:txBody>
      </p:sp>
      <p:sp>
        <p:nvSpPr>
          <p:cNvPr id="422916" name="Line 6"/>
          <p:cNvSpPr>
            <a:spLocks noChangeShapeType="1"/>
          </p:cNvSpPr>
          <p:nvPr/>
        </p:nvSpPr>
        <p:spPr bwMode="auto">
          <a:xfrm rot="2163926">
            <a:off x="5280025" y="4383088"/>
            <a:ext cx="1090613" cy="993775"/>
          </a:xfrm>
          <a:prstGeom prst="line">
            <a:avLst/>
          </a:prstGeom>
          <a:noFill/>
          <a:ln w="19050">
            <a:solidFill>
              <a:srgbClr val="CC3300"/>
            </a:solidFill>
            <a:round/>
            <a:headEnd/>
            <a:tailEnd type="triangle" w="med" len="med"/>
          </a:ln>
        </p:spPr>
        <p:txBody>
          <a:bodyPr/>
          <a:lstStyle/>
          <a:p>
            <a:endParaRPr lang="cs-CZ"/>
          </a:p>
        </p:txBody>
      </p:sp>
      <p:sp>
        <p:nvSpPr>
          <p:cNvPr id="422917" name="Line 7"/>
          <p:cNvSpPr>
            <a:spLocks noChangeShapeType="1"/>
          </p:cNvSpPr>
          <p:nvPr/>
        </p:nvSpPr>
        <p:spPr bwMode="auto">
          <a:xfrm rot="-4891589">
            <a:off x="6283325" y="2368551"/>
            <a:ext cx="1011237" cy="957262"/>
          </a:xfrm>
          <a:prstGeom prst="line">
            <a:avLst/>
          </a:prstGeom>
          <a:noFill/>
          <a:ln w="19050">
            <a:solidFill>
              <a:srgbClr val="CC3300"/>
            </a:solidFill>
            <a:round/>
            <a:headEnd/>
            <a:tailEnd type="triangle" w="med" len="med"/>
          </a:ln>
        </p:spPr>
        <p:txBody>
          <a:bodyPr/>
          <a:lstStyle/>
          <a:p>
            <a:endParaRPr lang="cs-CZ"/>
          </a:p>
        </p:txBody>
      </p:sp>
      <p:sp>
        <p:nvSpPr>
          <p:cNvPr id="422918" name="Text Box 8"/>
          <p:cNvSpPr txBox="1">
            <a:spLocks noChangeArrowheads="1"/>
          </p:cNvSpPr>
          <p:nvPr/>
        </p:nvSpPr>
        <p:spPr bwMode="auto">
          <a:xfrm>
            <a:off x="5643563" y="1981200"/>
            <a:ext cx="3375025" cy="323850"/>
          </a:xfrm>
          <a:prstGeom prst="rect">
            <a:avLst/>
          </a:prstGeom>
          <a:noFill/>
          <a:ln w="19050">
            <a:solidFill>
              <a:schemeClr val="bg1"/>
            </a:solidFill>
            <a:miter lim="800000"/>
            <a:headEnd/>
            <a:tailEnd/>
          </a:ln>
        </p:spPr>
        <p:txBody>
          <a:bodyPr wrap="none">
            <a:spAutoFit/>
          </a:bodyPr>
          <a:lstStyle/>
          <a:p>
            <a:r>
              <a:rPr lang="cs-CZ" sz="1400" b="0">
                <a:solidFill>
                  <a:srgbClr val="990000"/>
                </a:solidFill>
                <a:latin typeface="Calibri" pitchFamily="34" charset="0"/>
              </a:rPr>
              <a:t>Honeywell </a:t>
            </a:r>
            <a:r>
              <a:rPr lang="en-US" sz="1400" b="0">
                <a:solidFill>
                  <a:srgbClr val="990000"/>
                </a:solidFill>
                <a:latin typeface="Calibri" pitchFamily="34" charset="0"/>
              </a:rPr>
              <a:t>Aerospace</a:t>
            </a:r>
            <a:r>
              <a:rPr lang="cs-CZ" sz="1400" b="0">
                <a:solidFill>
                  <a:srgbClr val="990000"/>
                </a:solidFill>
                <a:latin typeface="Calibri" pitchFamily="34" charset="0"/>
              </a:rPr>
              <a:t> Olomouc</a:t>
            </a:r>
            <a:r>
              <a:rPr lang="en-US" sz="1400" b="0">
                <a:solidFill>
                  <a:srgbClr val="990000"/>
                </a:solidFill>
                <a:latin typeface="Calibri" pitchFamily="34" charset="0"/>
              </a:rPr>
              <a:t> s. r.o.</a:t>
            </a:r>
          </a:p>
        </p:txBody>
      </p:sp>
      <p:sp>
        <p:nvSpPr>
          <p:cNvPr id="422919" name="Text Box 10"/>
          <p:cNvSpPr txBox="1">
            <a:spLocks noChangeArrowheads="1"/>
          </p:cNvSpPr>
          <p:nvPr/>
        </p:nvSpPr>
        <p:spPr bwMode="auto">
          <a:xfrm>
            <a:off x="225425" y="3930650"/>
            <a:ext cx="2686050" cy="304800"/>
          </a:xfrm>
          <a:prstGeom prst="rect">
            <a:avLst/>
          </a:prstGeom>
          <a:noFill/>
          <a:ln w="12700">
            <a:noFill/>
            <a:miter lim="800000"/>
            <a:headEnd/>
            <a:tailEnd/>
          </a:ln>
        </p:spPr>
        <p:txBody>
          <a:bodyPr wrap="none">
            <a:spAutoFit/>
          </a:bodyPr>
          <a:lstStyle/>
          <a:p>
            <a:r>
              <a:rPr lang="en-US" sz="1400" b="0">
                <a:solidFill>
                  <a:srgbClr val="990000"/>
                </a:solidFill>
                <a:latin typeface="Calibri" pitchFamily="34" charset="0"/>
              </a:rPr>
              <a:t>Honeywell Prague Laboratory</a:t>
            </a:r>
          </a:p>
        </p:txBody>
      </p:sp>
      <p:sp>
        <p:nvSpPr>
          <p:cNvPr id="422920" name="Text Box 11"/>
          <p:cNvSpPr txBox="1">
            <a:spLocks noChangeArrowheads="1"/>
          </p:cNvSpPr>
          <p:nvPr/>
        </p:nvSpPr>
        <p:spPr bwMode="auto">
          <a:xfrm>
            <a:off x="6488113" y="4267200"/>
            <a:ext cx="2503487" cy="304800"/>
          </a:xfrm>
          <a:prstGeom prst="rect">
            <a:avLst/>
          </a:prstGeom>
          <a:noFill/>
          <a:ln w="12700">
            <a:noFill/>
            <a:miter lim="800000"/>
            <a:headEnd/>
            <a:tailEnd/>
          </a:ln>
        </p:spPr>
        <p:txBody>
          <a:bodyPr wrap="none">
            <a:spAutoFit/>
          </a:bodyPr>
          <a:lstStyle/>
          <a:p>
            <a:r>
              <a:rPr lang="en-US" sz="1400" b="0">
                <a:solidFill>
                  <a:srgbClr val="990000"/>
                </a:solidFill>
                <a:latin typeface="Calibri" pitchFamily="34" charset="0"/>
              </a:rPr>
              <a:t>Honeywell spol. s</a:t>
            </a:r>
            <a:r>
              <a:rPr lang="cs-CZ" sz="1400" b="0">
                <a:solidFill>
                  <a:srgbClr val="990000"/>
                </a:solidFill>
                <a:latin typeface="Calibri" pitchFamily="34" charset="0"/>
              </a:rPr>
              <a:t>.</a:t>
            </a:r>
            <a:r>
              <a:rPr lang="en-US" sz="1400" b="0">
                <a:solidFill>
                  <a:srgbClr val="990000"/>
                </a:solidFill>
                <a:latin typeface="Calibri" pitchFamily="34" charset="0"/>
              </a:rPr>
              <a:t> r.o.- Brno o.z.</a:t>
            </a:r>
          </a:p>
        </p:txBody>
      </p:sp>
      <p:sp>
        <p:nvSpPr>
          <p:cNvPr id="422921" name="Line 12"/>
          <p:cNvSpPr>
            <a:spLocks noChangeShapeType="1"/>
          </p:cNvSpPr>
          <p:nvPr/>
        </p:nvSpPr>
        <p:spPr bwMode="auto">
          <a:xfrm rot="7533062">
            <a:off x="2720976" y="2484437"/>
            <a:ext cx="654050" cy="682625"/>
          </a:xfrm>
          <a:prstGeom prst="line">
            <a:avLst/>
          </a:prstGeom>
          <a:noFill/>
          <a:ln w="19050">
            <a:solidFill>
              <a:srgbClr val="CC3300"/>
            </a:solidFill>
            <a:round/>
            <a:headEnd/>
            <a:tailEnd type="triangle" w="med" len="med"/>
          </a:ln>
        </p:spPr>
        <p:txBody>
          <a:bodyPr/>
          <a:lstStyle/>
          <a:p>
            <a:endParaRPr lang="cs-CZ"/>
          </a:p>
        </p:txBody>
      </p:sp>
      <p:sp>
        <p:nvSpPr>
          <p:cNvPr id="422922" name="Text Box 13"/>
          <p:cNvSpPr txBox="1">
            <a:spLocks noChangeArrowheads="1"/>
          </p:cNvSpPr>
          <p:nvPr/>
        </p:nvSpPr>
        <p:spPr bwMode="auto">
          <a:xfrm>
            <a:off x="131763" y="1544638"/>
            <a:ext cx="2063750" cy="323850"/>
          </a:xfrm>
          <a:prstGeom prst="rect">
            <a:avLst/>
          </a:prstGeom>
          <a:noFill/>
          <a:ln w="19050">
            <a:solidFill>
              <a:schemeClr val="bg1"/>
            </a:solidFill>
            <a:miter lim="800000"/>
            <a:headEnd/>
            <a:tailEnd/>
          </a:ln>
        </p:spPr>
        <p:txBody>
          <a:bodyPr wrap="none">
            <a:spAutoFit/>
          </a:bodyPr>
          <a:lstStyle/>
          <a:p>
            <a:r>
              <a:rPr lang="cs-CZ" sz="1400" b="0">
                <a:solidFill>
                  <a:srgbClr val="990000"/>
                </a:solidFill>
                <a:latin typeface="Calibri" pitchFamily="34" charset="0"/>
              </a:rPr>
              <a:t>Honeywell spol. s. r.o.</a:t>
            </a:r>
          </a:p>
        </p:txBody>
      </p:sp>
      <p:sp>
        <p:nvSpPr>
          <p:cNvPr id="422923" name="Text Box 16"/>
          <p:cNvSpPr txBox="1">
            <a:spLocks noChangeArrowheads="1"/>
          </p:cNvSpPr>
          <p:nvPr/>
        </p:nvSpPr>
        <p:spPr bwMode="auto">
          <a:xfrm>
            <a:off x="4795838" y="5629275"/>
            <a:ext cx="2728912" cy="304800"/>
          </a:xfrm>
          <a:prstGeom prst="rect">
            <a:avLst/>
          </a:prstGeom>
          <a:noFill/>
          <a:ln w="12700">
            <a:noFill/>
            <a:miter lim="800000"/>
            <a:headEnd/>
            <a:tailEnd/>
          </a:ln>
        </p:spPr>
        <p:txBody>
          <a:bodyPr wrap="none">
            <a:spAutoFit/>
          </a:bodyPr>
          <a:lstStyle/>
          <a:p>
            <a:r>
              <a:rPr lang="en-US" sz="1400" b="0">
                <a:solidFill>
                  <a:srgbClr val="990000"/>
                </a:solidFill>
                <a:latin typeface="Calibri" pitchFamily="34" charset="0"/>
              </a:rPr>
              <a:t>Honeywell spol. s</a:t>
            </a:r>
            <a:r>
              <a:rPr lang="cs-CZ" sz="1400" b="0">
                <a:solidFill>
                  <a:srgbClr val="990000"/>
                </a:solidFill>
                <a:latin typeface="Calibri" pitchFamily="34" charset="0"/>
              </a:rPr>
              <a:t>.</a:t>
            </a:r>
            <a:r>
              <a:rPr lang="en-US" sz="1400" b="0">
                <a:solidFill>
                  <a:srgbClr val="990000"/>
                </a:solidFill>
                <a:latin typeface="Calibri" pitchFamily="34" charset="0"/>
              </a:rPr>
              <a:t> r.o. – HTS CZ o.z.</a:t>
            </a:r>
          </a:p>
        </p:txBody>
      </p:sp>
      <p:sp>
        <p:nvSpPr>
          <p:cNvPr id="422924" name="Text Box 17"/>
          <p:cNvSpPr txBox="1">
            <a:spLocks noChangeArrowheads="1"/>
          </p:cNvSpPr>
          <p:nvPr/>
        </p:nvSpPr>
        <p:spPr bwMode="auto">
          <a:xfrm>
            <a:off x="1766888" y="5921375"/>
            <a:ext cx="4211637" cy="304800"/>
          </a:xfrm>
          <a:prstGeom prst="rect">
            <a:avLst/>
          </a:prstGeom>
          <a:noFill/>
          <a:ln w="12700">
            <a:noFill/>
            <a:miter lim="800000"/>
            <a:headEnd/>
            <a:tailEnd/>
          </a:ln>
        </p:spPr>
        <p:txBody>
          <a:bodyPr wrap="none">
            <a:spAutoFit/>
          </a:bodyPr>
          <a:lstStyle/>
          <a:p>
            <a:r>
              <a:rPr lang="en-US" sz="1400" b="0">
                <a:solidFill>
                  <a:srgbClr val="990000"/>
                </a:solidFill>
                <a:latin typeface="Calibri" pitchFamily="34" charset="0"/>
              </a:rPr>
              <a:t>Honeywell spol. </a:t>
            </a:r>
            <a:r>
              <a:rPr lang="cs-CZ" sz="1400" b="0">
                <a:solidFill>
                  <a:srgbClr val="990000"/>
                </a:solidFill>
                <a:latin typeface="Calibri" pitchFamily="34" charset="0"/>
              </a:rPr>
              <a:t>s.</a:t>
            </a:r>
            <a:r>
              <a:rPr lang="en-US" sz="1400" b="0">
                <a:solidFill>
                  <a:srgbClr val="990000"/>
                </a:solidFill>
                <a:latin typeface="Calibri" pitchFamily="34" charset="0"/>
              </a:rPr>
              <a:t> r.o. - Security Products – o.z.</a:t>
            </a:r>
          </a:p>
        </p:txBody>
      </p:sp>
      <p:sp>
        <p:nvSpPr>
          <p:cNvPr id="422925" name="Line 18"/>
          <p:cNvSpPr>
            <a:spLocks noChangeShapeType="1"/>
          </p:cNvSpPr>
          <p:nvPr/>
        </p:nvSpPr>
        <p:spPr bwMode="auto">
          <a:xfrm rot="2163926">
            <a:off x="4959350" y="4037013"/>
            <a:ext cx="303213" cy="2020887"/>
          </a:xfrm>
          <a:prstGeom prst="line">
            <a:avLst/>
          </a:prstGeom>
          <a:noFill/>
          <a:ln w="19050">
            <a:solidFill>
              <a:srgbClr val="CC3300"/>
            </a:solidFill>
            <a:round/>
            <a:headEnd/>
            <a:tailEnd type="triangle" w="med" len="med"/>
          </a:ln>
        </p:spPr>
        <p:txBody>
          <a:bodyPr/>
          <a:lstStyle/>
          <a:p>
            <a:endParaRPr lang="cs-CZ"/>
          </a:p>
        </p:txBody>
      </p:sp>
      <p:sp>
        <p:nvSpPr>
          <p:cNvPr id="422926" name="Line 19"/>
          <p:cNvSpPr>
            <a:spLocks noChangeShapeType="1"/>
          </p:cNvSpPr>
          <p:nvPr/>
        </p:nvSpPr>
        <p:spPr bwMode="auto">
          <a:xfrm rot="2163926" flipV="1">
            <a:off x="5857875" y="3965575"/>
            <a:ext cx="1147763" cy="541338"/>
          </a:xfrm>
          <a:prstGeom prst="line">
            <a:avLst/>
          </a:prstGeom>
          <a:noFill/>
          <a:ln w="19050">
            <a:solidFill>
              <a:srgbClr val="CC3300"/>
            </a:solidFill>
            <a:round/>
            <a:headEnd/>
            <a:tailEnd type="triangle" w="med" len="med"/>
          </a:ln>
        </p:spPr>
        <p:txBody>
          <a:bodyPr/>
          <a:lstStyle/>
          <a:p>
            <a:endParaRPr lang="cs-CZ"/>
          </a:p>
        </p:txBody>
      </p:sp>
      <p:sp>
        <p:nvSpPr>
          <p:cNvPr id="422927" name="Line 20"/>
          <p:cNvSpPr>
            <a:spLocks noChangeShapeType="1"/>
          </p:cNvSpPr>
          <p:nvPr/>
        </p:nvSpPr>
        <p:spPr bwMode="auto">
          <a:xfrm rot="9684681">
            <a:off x="1941513" y="1608138"/>
            <a:ext cx="1419225" cy="1268412"/>
          </a:xfrm>
          <a:prstGeom prst="line">
            <a:avLst/>
          </a:prstGeom>
          <a:noFill/>
          <a:ln w="19050">
            <a:solidFill>
              <a:srgbClr val="CC3300"/>
            </a:solidFill>
            <a:round/>
            <a:headEnd/>
            <a:tailEnd type="triangle" w="med" len="med"/>
          </a:ln>
        </p:spPr>
        <p:txBody>
          <a:bodyPr/>
          <a:lstStyle/>
          <a:p>
            <a:endParaRPr lang="cs-CZ"/>
          </a:p>
        </p:txBody>
      </p:sp>
      <p:sp>
        <p:nvSpPr>
          <p:cNvPr id="422928" name="Rectangle 22"/>
          <p:cNvSpPr>
            <a:spLocks noChangeArrowheads="1"/>
          </p:cNvSpPr>
          <p:nvPr/>
        </p:nvSpPr>
        <p:spPr bwMode="auto">
          <a:xfrm>
            <a:off x="1354138" y="6432550"/>
            <a:ext cx="6499225" cy="300038"/>
          </a:xfrm>
          <a:prstGeom prst="rect">
            <a:avLst/>
          </a:prstGeom>
          <a:solidFill>
            <a:srgbClr val="DC241F"/>
          </a:solidFill>
          <a:ln w="9525" algn="ctr">
            <a:noFill/>
            <a:miter lim="800000"/>
            <a:headEnd/>
            <a:tailEnd/>
          </a:ln>
        </p:spPr>
        <p:txBody>
          <a:bodyPr wrap="none">
            <a:spAutoFit/>
          </a:bodyPr>
          <a:lstStyle/>
          <a:p>
            <a:pPr algn="ctr">
              <a:lnSpc>
                <a:spcPct val="85000"/>
              </a:lnSpc>
            </a:pPr>
            <a:r>
              <a:rPr lang="en-US" sz="1600" b="0" i="1">
                <a:solidFill>
                  <a:schemeClr val="bg1"/>
                </a:solidFill>
                <a:latin typeface="Arial Black" pitchFamily="34" charset="0"/>
              </a:rPr>
              <a:t> </a:t>
            </a:r>
            <a:r>
              <a:rPr lang="cs-CZ" sz="1600" b="0" i="1">
                <a:solidFill>
                  <a:schemeClr val="bg1"/>
                </a:solidFill>
                <a:latin typeface="Arial Black" pitchFamily="34" charset="0"/>
              </a:rPr>
              <a:t>Česká republika: více jak </a:t>
            </a:r>
            <a:r>
              <a:rPr lang="en-US" sz="1600" b="0" i="1">
                <a:solidFill>
                  <a:schemeClr val="bg1"/>
                </a:solidFill>
                <a:latin typeface="Arial Black" pitchFamily="34" charset="0"/>
              </a:rPr>
              <a:t>3 000 </a:t>
            </a:r>
            <a:r>
              <a:rPr lang="cs-CZ" sz="1600" b="0" i="1">
                <a:solidFill>
                  <a:schemeClr val="bg1"/>
                </a:solidFill>
                <a:latin typeface="Arial Black" pitchFamily="34" charset="0"/>
              </a:rPr>
              <a:t>zaměstnanců</a:t>
            </a:r>
            <a:r>
              <a:rPr lang="en-US" sz="1600" b="0" i="1">
                <a:solidFill>
                  <a:schemeClr val="bg1"/>
                </a:solidFill>
                <a:latin typeface="Arial Black" pitchFamily="34" charset="0"/>
              </a:rPr>
              <a:t> Honeywell</a:t>
            </a:r>
          </a:p>
        </p:txBody>
      </p:sp>
      <p:pic>
        <p:nvPicPr>
          <p:cNvPr id="422929" name="Picture 23" descr="Prague Photo Licensed Document Web"/>
          <p:cNvPicPr>
            <a:picLocks noChangeAspect="1" noChangeArrowheads="1"/>
          </p:cNvPicPr>
          <p:nvPr/>
        </p:nvPicPr>
        <p:blipFill>
          <a:blip r:embed="rId3" cstate="print">
            <a:lum bright="6000"/>
          </a:blip>
          <a:srcRect/>
          <a:stretch>
            <a:fillRect/>
          </a:stretch>
        </p:blipFill>
        <p:spPr bwMode="auto">
          <a:xfrm>
            <a:off x="247650" y="838200"/>
            <a:ext cx="1498600" cy="790575"/>
          </a:xfrm>
          <a:prstGeom prst="rect">
            <a:avLst/>
          </a:prstGeom>
          <a:noFill/>
          <a:ln w="9525">
            <a:noFill/>
            <a:miter lim="800000"/>
            <a:headEnd/>
            <a:tailEnd/>
          </a:ln>
        </p:spPr>
      </p:pic>
      <p:sp>
        <p:nvSpPr>
          <p:cNvPr id="422930" name="Text Box 24"/>
          <p:cNvSpPr txBox="1">
            <a:spLocks noChangeArrowheads="1"/>
          </p:cNvSpPr>
          <p:nvPr/>
        </p:nvSpPr>
        <p:spPr bwMode="auto">
          <a:xfrm>
            <a:off x="130175" y="2773363"/>
            <a:ext cx="2333625" cy="304800"/>
          </a:xfrm>
          <a:prstGeom prst="rect">
            <a:avLst/>
          </a:prstGeom>
          <a:noFill/>
          <a:ln w="12700">
            <a:noFill/>
            <a:miter lim="800000"/>
            <a:headEnd/>
            <a:tailEnd/>
          </a:ln>
        </p:spPr>
        <p:txBody>
          <a:bodyPr wrap="none">
            <a:spAutoFit/>
          </a:bodyPr>
          <a:lstStyle/>
          <a:p>
            <a:r>
              <a:rPr lang="en-US" sz="1400" b="0">
                <a:solidFill>
                  <a:srgbClr val="990000"/>
                </a:solidFill>
                <a:latin typeface="Calibri" pitchFamily="34" charset="0"/>
              </a:rPr>
              <a:t>Honeywell International s.r.o.</a:t>
            </a:r>
          </a:p>
        </p:txBody>
      </p:sp>
      <p:sp>
        <p:nvSpPr>
          <p:cNvPr id="422931" name="Oval 28"/>
          <p:cNvSpPr>
            <a:spLocks noChangeArrowheads="1"/>
          </p:cNvSpPr>
          <p:nvPr/>
        </p:nvSpPr>
        <p:spPr bwMode="auto">
          <a:xfrm>
            <a:off x="6100763" y="3313113"/>
            <a:ext cx="92075" cy="92075"/>
          </a:xfrm>
          <a:prstGeom prst="ellipse">
            <a:avLst/>
          </a:prstGeom>
          <a:solidFill>
            <a:schemeClr val="tx1"/>
          </a:solidFill>
          <a:ln w="12700" algn="ctr">
            <a:noFill/>
            <a:round/>
            <a:headEnd/>
            <a:tailEnd/>
          </a:ln>
        </p:spPr>
        <p:txBody>
          <a:bodyPr wrap="none" lIns="90488" tIns="44450" rIns="90488" bIns="44450" anchor="ctr"/>
          <a:lstStyle/>
          <a:p>
            <a:endParaRPr lang="cs-CZ" sz="1800" b="0">
              <a:latin typeface="Calibri" pitchFamily="34" charset="0"/>
            </a:endParaRPr>
          </a:p>
        </p:txBody>
      </p:sp>
      <p:sp>
        <p:nvSpPr>
          <p:cNvPr id="422932" name="Oval 29"/>
          <p:cNvSpPr>
            <a:spLocks noChangeArrowheads="1"/>
          </p:cNvSpPr>
          <p:nvPr/>
        </p:nvSpPr>
        <p:spPr bwMode="auto">
          <a:xfrm>
            <a:off x="3590925" y="2681288"/>
            <a:ext cx="136525" cy="136525"/>
          </a:xfrm>
          <a:prstGeom prst="ellipse">
            <a:avLst/>
          </a:prstGeom>
          <a:solidFill>
            <a:schemeClr val="tx1"/>
          </a:solidFill>
          <a:ln w="12700" algn="ctr">
            <a:noFill/>
            <a:round/>
            <a:headEnd/>
            <a:tailEnd/>
          </a:ln>
        </p:spPr>
        <p:txBody>
          <a:bodyPr wrap="none" lIns="90488" tIns="44450" rIns="90488" bIns="44450" anchor="ctr"/>
          <a:lstStyle/>
          <a:p>
            <a:endParaRPr lang="cs-CZ" sz="1800" b="0">
              <a:latin typeface="Calibri" pitchFamily="34" charset="0"/>
            </a:endParaRPr>
          </a:p>
        </p:txBody>
      </p:sp>
      <p:sp>
        <p:nvSpPr>
          <p:cNvPr id="422933" name="Oval 30"/>
          <p:cNvSpPr>
            <a:spLocks noChangeArrowheads="1"/>
          </p:cNvSpPr>
          <p:nvPr/>
        </p:nvSpPr>
        <p:spPr bwMode="auto">
          <a:xfrm>
            <a:off x="5572125" y="3924300"/>
            <a:ext cx="92075" cy="92075"/>
          </a:xfrm>
          <a:prstGeom prst="ellipse">
            <a:avLst/>
          </a:prstGeom>
          <a:solidFill>
            <a:schemeClr val="tx1"/>
          </a:solidFill>
          <a:ln w="12700" algn="ctr">
            <a:noFill/>
            <a:round/>
            <a:headEnd/>
            <a:tailEnd/>
          </a:ln>
        </p:spPr>
        <p:txBody>
          <a:bodyPr wrap="none" lIns="90488" tIns="44450" rIns="90488" bIns="44450" anchor="ctr"/>
          <a:lstStyle/>
          <a:p>
            <a:endParaRPr lang="cs-CZ" sz="1800" b="0">
              <a:latin typeface="Calibri" pitchFamily="34" charset="0"/>
            </a:endParaRPr>
          </a:p>
        </p:txBody>
      </p:sp>
      <p:sp>
        <p:nvSpPr>
          <p:cNvPr id="422934" name="Text Box 31"/>
          <p:cNvSpPr txBox="1">
            <a:spLocks noChangeArrowheads="1"/>
          </p:cNvSpPr>
          <p:nvPr/>
        </p:nvSpPr>
        <p:spPr bwMode="auto">
          <a:xfrm>
            <a:off x="3729038" y="2565400"/>
            <a:ext cx="747712" cy="336550"/>
          </a:xfrm>
          <a:prstGeom prst="rect">
            <a:avLst/>
          </a:prstGeom>
          <a:noFill/>
          <a:ln w="12700">
            <a:noFill/>
            <a:miter lim="800000"/>
            <a:headEnd/>
            <a:tailEnd/>
          </a:ln>
        </p:spPr>
        <p:txBody>
          <a:bodyPr wrap="none">
            <a:spAutoFit/>
          </a:bodyPr>
          <a:lstStyle/>
          <a:p>
            <a:r>
              <a:rPr lang="en-US" sz="1600" b="0">
                <a:latin typeface="Calibri" pitchFamily="34" charset="0"/>
              </a:rPr>
              <a:t>Pra</a:t>
            </a:r>
            <a:r>
              <a:rPr lang="cs-CZ" sz="1600" b="0">
                <a:latin typeface="Calibri" pitchFamily="34" charset="0"/>
              </a:rPr>
              <a:t>ha</a:t>
            </a:r>
            <a:endParaRPr lang="en-US" sz="1600" b="0">
              <a:latin typeface="Calibri" pitchFamily="34" charset="0"/>
            </a:endParaRPr>
          </a:p>
        </p:txBody>
      </p:sp>
      <p:sp>
        <p:nvSpPr>
          <p:cNvPr id="422935" name="Text Box 32"/>
          <p:cNvSpPr txBox="1">
            <a:spLocks noChangeArrowheads="1"/>
          </p:cNvSpPr>
          <p:nvPr/>
        </p:nvSpPr>
        <p:spPr bwMode="auto">
          <a:xfrm>
            <a:off x="4911725" y="3768725"/>
            <a:ext cx="657225" cy="336550"/>
          </a:xfrm>
          <a:prstGeom prst="rect">
            <a:avLst/>
          </a:prstGeom>
          <a:noFill/>
          <a:ln w="12700">
            <a:noFill/>
            <a:miter lim="800000"/>
            <a:headEnd/>
            <a:tailEnd/>
          </a:ln>
        </p:spPr>
        <p:txBody>
          <a:bodyPr wrap="none">
            <a:spAutoFit/>
          </a:bodyPr>
          <a:lstStyle/>
          <a:p>
            <a:r>
              <a:rPr lang="en-US" sz="1600" b="0">
                <a:latin typeface="Calibri" pitchFamily="34" charset="0"/>
              </a:rPr>
              <a:t>Brno</a:t>
            </a:r>
          </a:p>
        </p:txBody>
      </p:sp>
      <p:sp>
        <p:nvSpPr>
          <p:cNvPr id="422936" name="Text Box 33"/>
          <p:cNvSpPr txBox="1">
            <a:spLocks noChangeArrowheads="1"/>
          </p:cNvSpPr>
          <p:nvPr/>
        </p:nvSpPr>
        <p:spPr bwMode="auto">
          <a:xfrm>
            <a:off x="5026025" y="3189288"/>
            <a:ext cx="1065213" cy="336550"/>
          </a:xfrm>
          <a:prstGeom prst="rect">
            <a:avLst/>
          </a:prstGeom>
          <a:noFill/>
          <a:ln w="12700">
            <a:noFill/>
            <a:miter lim="800000"/>
            <a:headEnd/>
            <a:tailEnd/>
          </a:ln>
        </p:spPr>
        <p:txBody>
          <a:bodyPr wrap="none">
            <a:spAutoFit/>
          </a:bodyPr>
          <a:lstStyle/>
          <a:p>
            <a:r>
              <a:rPr lang="en-US" sz="1600" b="0">
                <a:latin typeface="Calibri" pitchFamily="34" charset="0"/>
              </a:rPr>
              <a:t>Olomouc</a:t>
            </a:r>
          </a:p>
        </p:txBody>
      </p:sp>
      <p:pic>
        <p:nvPicPr>
          <p:cNvPr id="422937" name="Picture 34" descr="Mora HWL"/>
          <p:cNvPicPr>
            <a:picLocks noChangeAspect="1" noChangeArrowheads="1"/>
          </p:cNvPicPr>
          <p:nvPr/>
        </p:nvPicPr>
        <p:blipFill>
          <a:blip r:embed="rId4" cstate="print"/>
          <a:srcRect/>
          <a:stretch>
            <a:fillRect/>
          </a:stretch>
        </p:blipFill>
        <p:spPr bwMode="auto">
          <a:xfrm>
            <a:off x="7391400" y="762000"/>
            <a:ext cx="1514475" cy="1150938"/>
          </a:xfrm>
          <a:prstGeom prst="rect">
            <a:avLst/>
          </a:prstGeom>
          <a:noFill/>
          <a:ln w="9525">
            <a:noFill/>
            <a:miter lim="800000"/>
            <a:headEnd/>
            <a:tailEnd/>
          </a:ln>
        </p:spPr>
      </p:pic>
      <p:pic>
        <p:nvPicPr>
          <p:cNvPr id="422938" name="Picture 35" descr="01"/>
          <p:cNvPicPr>
            <a:picLocks noChangeAspect="1" noChangeArrowheads="1"/>
          </p:cNvPicPr>
          <p:nvPr/>
        </p:nvPicPr>
        <p:blipFill>
          <a:blip r:embed="rId5" cstate="print"/>
          <a:srcRect/>
          <a:stretch>
            <a:fillRect/>
          </a:stretch>
        </p:blipFill>
        <p:spPr bwMode="auto">
          <a:xfrm>
            <a:off x="6629400" y="3449638"/>
            <a:ext cx="2359025" cy="752475"/>
          </a:xfrm>
          <a:prstGeom prst="rect">
            <a:avLst/>
          </a:prstGeom>
          <a:noFill/>
          <a:ln w="9525">
            <a:noFill/>
            <a:miter lim="800000"/>
            <a:headEnd/>
            <a:tailEnd/>
          </a:ln>
        </p:spPr>
      </p:pic>
      <p:pic>
        <p:nvPicPr>
          <p:cNvPr id="422939" name="Picture 38" descr="DSCF0007_repair-auto-rot-crop"/>
          <p:cNvPicPr>
            <a:picLocks noChangeAspect="1" noChangeArrowheads="1"/>
          </p:cNvPicPr>
          <p:nvPr/>
        </p:nvPicPr>
        <p:blipFill>
          <a:blip r:embed="rId6" cstate="print">
            <a:lum bright="12000" contrast="18000"/>
          </a:blip>
          <a:srcRect/>
          <a:stretch>
            <a:fillRect/>
          </a:stretch>
        </p:blipFill>
        <p:spPr bwMode="auto">
          <a:xfrm>
            <a:off x="152400" y="4267200"/>
            <a:ext cx="2743200" cy="1363663"/>
          </a:xfrm>
          <a:prstGeom prst="rect">
            <a:avLst/>
          </a:prstGeom>
          <a:noFill/>
          <a:ln w="9525">
            <a:noFill/>
            <a:miter lim="800000"/>
            <a:headEnd/>
            <a:tailEnd/>
          </a:ln>
        </p:spPr>
      </p:pic>
      <p:pic>
        <p:nvPicPr>
          <p:cNvPr id="422940" name="Picture 74" descr="TTL 1"/>
          <p:cNvPicPr>
            <a:picLocks noChangeAspect="1" noChangeArrowheads="1"/>
          </p:cNvPicPr>
          <p:nvPr/>
        </p:nvPicPr>
        <p:blipFill>
          <a:blip r:embed="rId7" cstate="print"/>
          <a:srcRect/>
          <a:stretch>
            <a:fillRect/>
          </a:stretch>
        </p:blipFill>
        <p:spPr bwMode="auto">
          <a:xfrm>
            <a:off x="7467600" y="5478463"/>
            <a:ext cx="1546225" cy="920750"/>
          </a:xfrm>
          <a:prstGeom prst="rect">
            <a:avLst/>
          </a:prstGeom>
          <a:noFill/>
          <a:ln w="9525">
            <a:noFill/>
            <a:miter lim="800000"/>
            <a:headEnd/>
            <a:tailEnd/>
          </a:ln>
        </p:spPr>
      </p:pic>
      <p:pic>
        <p:nvPicPr>
          <p:cNvPr id="422941" name="Picture 74" descr="Picture outside"/>
          <p:cNvPicPr>
            <a:picLocks noChangeAspect="1" noChangeArrowheads="1"/>
          </p:cNvPicPr>
          <p:nvPr/>
        </p:nvPicPr>
        <p:blipFill>
          <a:blip r:embed="rId8" cstate="print"/>
          <a:srcRect/>
          <a:stretch>
            <a:fillRect/>
          </a:stretch>
        </p:blipFill>
        <p:spPr bwMode="auto">
          <a:xfrm>
            <a:off x="6037263" y="4559300"/>
            <a:ext cx="1563687" cy="101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solidFill>
            <a:schemeClr val="tx1"/>
          </a:solidFill>
          <a:ln w="9525" algn="ctr">
            <a:solidFill>
              <a:schemeClr val="tx1"/>
            </a:solidFill>
            <a:miter lim="800000"/>
            <a:headEnd/>
            <a:tailEnd/>
          </a:ln>
        </p:spPr>
        <p:txBody>
          <a:bodyPr wrap="none" anchor="ctr"/>
          <a:lstStyle/>
          <a:p>
            <a:pPr eaLnBrk="0" hangingPunct="0">
              <a:lnSpc>
                <a:spcPct val="110000"/>
              </a:lnSpc>
            </a:pPr>
            <a:endParaRPr lang="cs-CZ" sz="1400">
              <a:cs typeface="Arial" charset="0"/>
            </a:endParaRPr>
          </a:p>
        </p:txBody>
      </p:sp>
      <p:sp>
        <p:nvSpPr>
          <p:cNvPr id="427010" name="Rectangle 4"/>
          <p:cNvSpPr>
            <a:spLocks noChangeArrowheads="1"/>
          </p:cNvSpPr>
          <p:nvPr/>
        </p:nvSpPr>
        <p:spPr bwMode="auto">
          <a:xfrm>
            <a:off x="76200" y="-7938"/>
            <a:ext cx="8767763" cy="685801"/>
          </a:xfrm>
          <a:prstGeom prst="rect">
            <a:avLst/>
          </a:prstGeom>
          <a:noFill/>
          <a:ln w="12700">
            <a:noFill/>
            <a:miter lim="800000"/>
            <a:headEnd/>
            <a:tailEnd/>
          </a:ln>
        </p:spPr>
        <p:txBody>
          <a:bodyPr lIns="90488" tIns="44450" rIns="90488" bIns="44450"/>
          <a:lstStyle/>
          <a:p>
            <a:pPr eaLnBrk="0" hangingPunct="0">
              <a:lnSpc>
                <a:spcPct val="125000"/>
              </a:lnSpc>
              <a:spcBef>
                <a:spcPct val="30000"/>
              </a:spcBef>
              <a:buClr>
                <a:srgbClr val="DC241F"/>
              </a:buClr>
            </a:pPr>
            <a:r>
              <a:rPr lang="fr-FR" sz="2800">
                <a:solidFill>
                  <a:schemeClr val="bg1"/>
                </a:solidFill>
                <a:cs typeface="Arial" charset="0"/>
              </a:rPr>
              <a:t>Honeywell Technology Solutions </a:t>
            </a:r>
            <a:endParaRPr lang="en-US" sz="2800">
              <a:solidFill>
                <a:schemeClr val="bg1"/>
              </a:solidFill>
              <a:cs typeface="Arial" charset="0"/>
            </a:endParaRPr>
          </a:p>
        </p:txBody>
      </p:sp>
      <p:pic>
        <p:nvPicPr>
          <p:cNvPr id="427011" name="Picture 6" descr="img_2561"/>
          <p:cNvPicPr>
            <a:picLocks noChangeAspect="1" noChangeArrowheads="1"/>
          </p:cNvPicPr>
          <p:nvPr/>
        </p:nvPicPr>
        <p:blipFill>
          <a:blip r:embed="rId3" cstate="print"/>
          <a:srcRect/>
          <a:stretch>
            <a:fillRect/>
          </a:stretch>
        </p:blipFill>
        <p:spPr bwMode="auto">
          <a:xfrm>
            <a:off x="1219200" y="2133600"/>
            <a:ext cx="1828800" cy="1447800"/>
          </a:xfrm>
          <a:prstGeom prst="rect">
            <a:avLst/>
          </a:prstGeom>
          <a:noFill/>
          <a:ln w="9525">
            <a:noFill/>
            <a:miter lim="800000"/>
            <a:headEnd/>
            <a:tailEnd/>
          </a:ln>
        </p:spPr>
      </p:pic>
      <p:pic>
        <p:nvPicPr>
          <p:cNvPr id="427012" name="Picture 11" descr="p28a"/>
          <p:cNvPicPr>
            <a:picLocks noChangeAspect="1" noChangeArrowheads="1"/>
          </p:cNvPicPr>
          <p:nvPr/>
        </p:nvPicPr>
        <p:blipFill>
          <a:blip r:embed="rId4" cstate="print"/>
          <a:srcRect/>
          <a:stretch>
            <a:fillRect/>
          </a:stretch>
        </p:blipFill>
        <p:spPr bwMode="auto">
          <a:xfrm>
            <a:off x="0" y="2209800"/>
            <a:ext cx="1447800" cy="1447800"/>
          </a:xfrm>
          <a:prstGeom prst="rect">
            <a:avLst/>
          </a:prstGeom>
          <a:noFill/>
          <a:ln w="9525">
            <a:noFill/>
            <a:miter lim="800000"/>
            <a:headEnd/>
            <a:tailEnd/>
          </a:ln>
        </p:spPr>
      </p:pic>
      <p:pic>
        <p:nvPicPr>
          <p:cNvPr id="427013" name="Picture 12" descr="poster_keri_systems"/>
          <p:cNvPicPr>
            <a:picLocks noChangeAspect="1" noChangeArrowheads="1"/>
          </p:cNvPicPr>
          <p:nvPr/>
        </p:nvPicPr>
        <p:blipFill>
          <a:blip r:embed="rId5" cstate="print"/>
          <a:srcRect/>
          <a:stretch>
            <a:fillRect/>
          </a:stretch>
        </p:blipFill>
        <p:spPr bwMode="auto">
          <a:xfrm>
            <a:off x="0" y="3505200"/>
            <a:ext cx="3048000" cy="2209800"/>
          </a:xfrm>
          <a:prstGeom prst="rect">
            <a:avLst/>
          </a:prstGeom>
          <a:noFill/>
          <a:ln w="9525">
            <a:noFill/>
            <a:miter lim="800000"/>
            <a:headEnd/>
            <a:tailEnd/>
          </a:ln>
        </p:spPr>
      </p:pic>
      <p:pic>
        <p:nvPicPr>
          <p:cNvPr id="427014" name="Picture 7"/>
          <p:cNvPicPr>
            <a:picLocks noChangeAspect="1" noChangeArrowheads="1"/>
          </p:cNvPicPr>
          <p:nvPr/>
        </p:nvPicPr>
        <p:blipFill>
          <a:blip r:embed="rId6" cstate="print"/>
          <a:srcRect/>
          <a:stretch>
            <a:fillRect/>
          </a:stretch>
        </p:blipFill>
        <p:spPr bwMode="auto">
          <a:xfrm>
            <a:off x="0" y="685800"/>
            <a:ext cx="1773238" cy="1447800"/>
          </a:xfrm>
          <a:prstGeom prst="rect">
            <a:avLst/>
          </a:prstGeom>
          <a:noFill/>
          <a:ln w="9525">
            <a:noFill/>
            <a:miter lim="800000"/>
            <a:headEnd/>
            <a:tailEnd/>
          </a:ln>
        </p:spPr>
      </p:pic>
      <p:pic>
        <p:nvPicPr>
          <p:cNvPr id="427015" name="Picture 46"/>
          <p:cNvPicPr>
            <a:picLocks noChangeAspect="1" noChangeArrowheads="1"/>
          </p:cNvPicPr>
          <p:nvPr/>
        </p:nvPicPr>
        <p:blipFill>
          <a:blip r:embed="rId7" cstate="print"/>
          <a:srcRect/>
          <a:stretch>
            <a:fillRect/>
          </a:stretch>
        </p:blipFill>
        <p:spPr bwMode="auto">
          <a:xfrm>
            <a:off x="1752600" y="685800"/>
            <a:ext cx="1585913" cy="1447800"/>
          </a:xfrm>
          <a:prstGeom prst="rect">
            <a:avLst/>
          </a:prstGeom>
          <a:noFill/>
          <a:ln w="9525">
            <a:noFill/>
            <a:miter lim="800000"/>
            <a:headEnd/>
            <a:tailEnd/>
          </a:ln>
        </p:spPr>
      </p:pic>
      <p:pic>
        <p:nvPicPr>
          <p:cNvPr id="427016" name="Picture 3" descr="ALA House"/>
          <p:cNvPicPr>
            <a:picLocks noChangeAspect="1" noChangeArrowheads="1"/>
          </p:cNvPicPr>
          <p:nvPr/>
        </p:nvPicPr>
        <p:blipFill>
          <a:blip r:embed="rId8" cstate="print"/>
          <a:srcRect l="33829"/>
          <a:stretch>
            <a:fillRect/>
          </a:stretch>
        </p:blipFill>
        <p:spPr bwMode="auto">
          <a:xfrm>
            <a:off x="3048000" y="2887663"/>
            <a:ext cx="1698625" cy="1974850"/>
          </a:xfrm>
          <a:prstGeom prst="rect">
            <a:avLst/>
          </a:prstGeom>
          <a:noFill/>
          <a:ln w="38100">
            <a:noFill/>
            <a:miter lim="800000"/>
            <a:headEnd/>
            <a:tailEnd/>
          </a:ln>
        </p:spPr>
      </p:pic>
      <p:pic>
        <p:nvPicPr>
          <p:cNvPr id="427017" name="Picture 4" descr="Flight Controls &amp; Guidance"/>
          <p:cNvPicPr>
            <a:picLocks noChangeAspect="1" noChangeArrowheads="1"/>
          </p:cNvPicPr>
          <p:nvPr/>
        </p:nvPicPr>
        <p:blipFill>
          <a:blip r:embed="rId9" cstate="print"/>
          <a:srcRect/>
          <a:stretch>
            <a:fillRect/>
          </a:stretch>
        </p:blipFill>
        <p:spPr bwMode="auto">
          <a:xfrm>
            <a:off x="3352800" y="685800"/>
            <a:ext cx="1076325" cy="1011238"/>
          </a:xfrm>
          <a:prstGeom prst="rect">
            <a:avLst/>
          </a:prstGeom>
          <a:noFill/>
          <a:ln w="9525">
            <a:noFill/>
            <a:miter lim="800000"/>
            <a:headEnd/>
            <a:tailEnd/>
          </a:ln>
        </p:spPr>
      </p:pic>
      <p:pic>
        <p:nvPicPr>
          <p:cNvPr id="427018" name="Picture 6" descr="http://t0.gstatic.com/images?q=tbn:WF048MfnVtrwkM:http://www.tttech.com/uploads/pics/2-3-3-4_Honeywell.jpg">
            <a:hlinkClick r:id="rId10"/>
          </p:cNvPr>
          <p:cNvPicPr>
            <a:picLocks noChangeAspect="1" noChangeArrowheads="1"/>
          </p:cNvPicPr>
          <p:nvPr/>
        </p:nvPicPr>
        <p:blipFill>
          <a:blip r:embed="rId11" cstate="print"/>
          <a:srcRect/>
          <a:stretch>
            <a:fillRect/>
          </a:stretch>
        </p:blipFill>
        <p:spPr bwMode="auto">
          <a:xfrm>
            <a:off x="4502150" y="685800"/>
            <a:ext cx="990600" cy="995363"/>
          </a:xfrm>
          <a:prstGeom prst="rect">
            <a:avLst/>
          </a:prstGeom>
          <a:noFill/>
          <a:ln w="9525">
            <a:noFill/>
            <a:miter lim="800000"/>
            <a:headEnd/>
            <a:tailEnd/>
          </a:ln>
        </p:spPr>
      </p:pic>
      <p:pic>
        <p:nvPicPr>
          <p:cNvPr id="427019" name="Picture 2" descr="image002"/>
          <p:cNvPicPr>
            <a:picLocks noChangeAspect="1" noChangeArrowheads="1"/>
          </p:cNvPicPr>
          <p:nvPr/>
        </p:nvPicPr>
        <p:blipFill>
          <a:blip r:embed="rId12" cstate="print"/>
          <a:srcRect/>
          <a:stretch>
            <a:fillRect/>
          </a:stretch>
        </p:blipFill>
        <p:spPr bwMode="auto">
          <a:xfrm>
            <a:off x="5486400" y="700088"/>
            <a:ext cx="1143000" cy="963612"/>
          </a:xfrm>
          <a:prstGeom prst="rect">
            <a:avLst/>
          </a:prstGeom>
          <a:noFill/>
          <a:ln w="9525">
            <a:noFill/>
            <a:miter lim="800000"/>
            <a:headEnd/>
            <a:tailEnd/>
          </a:ln>
        </p:spPr>
      </p:pic>
      <p:pic>
        <p:nvPicPr>
          <p:cNvPr id="427020" name="Picture 7" descr="50037117-001"/>
          <p:cNvPicPr>
            <a:picLocks noChangeAspect="1" noChangeArrowheads="1"/>
          </p:cNvPicPr>
          <p:nvPr/>
        </p:nvPicPr>
        <p:blipFill>
          <a:blip r:embed="rId13" cstate="print"/>
          <a:srcRect l="8601" t="12321" r="11076" b="14496"/>
          <a:stretch>
            <a:fillRect/>
          </a:stretch>
        </p:blipFill>
        <p:spPr bwMode="auto">
          <a:xfrm>
            <a:off x="5589588" y="4094163"/>
            <a:ext cx="1328737" cy="728662"/>
          </a:xfrm>
          <a:prstGeom prst="rect">
            <a:avLst/>
          </a:prstGeom>
          <a:noFill/>
          <a:ln w="9525">
            <a:noFill/>
            <a:miter lim="800000"/>
            <a:headEnd/>
            <a:tailEnd/>
          </a:ln>
        </p:spPr>
      </p:pic>
      <p:pic>
        <p:nvPicPr>
          <p:cNvPr id="427021" name="Picture 10" descr="VisionPRO"/>
          <p:cNvPicPr>
            <a:picLocks noChangeAspect="1" noChangeArrowheads="1"/>
          </p:cNvPicPr>
          <p:nvPr/>
        </p:nvPicPr>
        <p:blipFill>
          <a:blip r:embed="rId14" cstate="print"/>
          <a:srcRect/>
          <a:stretch>
            <a:fillRect/>
          </a:stretch>
        </p:blipFill>
        <p:spPr bwMode="auto">
          <a:xfrm>
            <a:off x="6962775" y="3443288"/>
            <a:ext cx="1152525" cy="930275"/>
          </a:xfrm>
          <a:prstGeom prst="rect">
            <a:avLst/>
          </a:prstGeom>
          <a:noFill/>
          <a:ln w="9525">
            <a:noFill/>
            <a:miter lim="800000"/>
            <a:headEnd/>
            <a:tailEnd/>
          </a:ln>
        </p:spPr>
      </p:pic>
      <p:pic>
        <p:nvPicPr>
          <p:cNvPr id="427022" name="Picture 1" descr="MS7505A2130 2"/>
          <p:cNvPicPr>
            <a:picLocks noChangeAspect="1" noChangeArrowheads="1"/>
          </p:cNvPicPr>
          <p:nvPr/>
        </p:nvPicPr>
        <p:blipFill>
          <a:blip r:embed="rId15" cstate="print"/>
          <a:srcRect/>
          <a:stretch>
            <a:fillRect/>
          </a:stretch>
        </p:blipFill>
        <p:spPr bwMode="auto">
          <a:xfrm>
            <a:off x="4724400" y="2901950"/>
            <a:ext cx="831850" cy="1863725"/>
          </a:xfrm>
          <a:prstGeom prst="rect">
            <a:avLst/>
          </a:prstGeom>
          <a:noFill/>
          <a:ln w="9525">
            <a:noFill/>
            <a:miter lim="800000"/>
            <a:headEnd/>
            <a:tailEnd/>
          </a:ln>
        </p:spPr>
      </p:pic>
      <p:pic>
        <p:nvPicPr>
          <p:cNvPr id="427023" name="Picture 13" descr="image001"/>
          <p:cNvPicPr>
            <a:picLocks noChangeAspect="1" noChangeArrowheads="1"/>
          </p:cNvPicPr>
          <p:nvPr/>
        </p:nvPicPr>
        <p:blipFill>
          <a:blip r:embed="rId16" cstate="print"/>
          <a:srcRect/>
          <a:stretch>
            <a:fillRect/>
          </a:stretch>
        </p:blipFill>
        <p:spPr bwMode="auto">
          <a:xfrm>
            <a:off x="6935788" y="4373563"/>
            <a:ext cx="1179512" cy="731837"/>
          </a:xfrm>
          <a:prstGeom prst="rect">
            <a:avLst/>
          </a:prstGeom>
          <a:noFill/>
          <a:ln w="9525">
            <a:noFill/>
            <a:miter lim="800000"/>
            <a:headEnd/>
            <a:tailEnd/>
          </a:ln>
        </p:spPr>
      </p:pic>
      <p:pic>
        <p:nvPicPr>
          <p:cNvPr id="427024" name="Picture 13" descr="HTS-CZ-27.jpg"/>
          <p:cNvPicPr>
            <a:picLocks noChangeAspect="1"/>
          </p:cNvPicPr>
          <p:nvPr/>
        </p:nvPicPr>
        <p:blipFill>
          <a:blip r:embed="rId17" cstate="print"/>
          <a:srcRect/>
          <a:stretch>
            <a:fillRect/>
          </a:stretch>
        </p:blipFill>
        <p:spPr bwMode="auto">
          <a:xfrm>
            <a:off x="6629400" y="685800"/>
            <a:ext cx="2514600" cy="2743200"/>
          </a:xfrm>
          <a:prstGeom prst="rect">
            <a:avLst/>
          </a:prstGeom>
          <a:noFill/>
          <a:ln w="9525">
            <a:noFill/>
            <a:miter lim="800000"/>
            <a:headEnd/>
            <a:tailEnd/>
          </a:ln>
        </p:spPr>
      </p:pic>
      <p:pic>
        <p:nvPicPr>
          <p:cNvPr id="427025" name="Picture 6" descr="http://www.ihsglobalinsight.com/images/hdr_ps_694.gif"/>
          <p:cNvPicPr>
            <a:picLocks noChangeAspect="1" noChangeArrowheads="1"/>
          </p:cNvPicPr>
          <p:nvPr/>
        </p:nvPicPr>
        <p:blipFill>
          <a:blip r:embed="rId18" cstate="print"/>
          <a:srcRect/>
          <a:stretch>
            <a:fillRect/>
          </a:stretch>
        </p:blipFill>
        <p:spPr bwMode="auto">
          <a:xfrm>
            <a:off x="3048000" y="1670050"/>
            <a:ext cx="3581400" cy="1228725"/>
          </a:xfrm>
          <a:prstGeom prst="rect">
            <a:avLst/>
          </a:prstGeom>
          <a:noFill/>
          <a:ln w="9525">
            <a:noFill/>
            <a:miter lim="800000"/>
            <a:headEnd/>
            <a:tailEnd/>
          </a:ln>
        </p:spPr>
      </p:pic>
      <p:pic>
        <p:nvPicPr>
          <p:cNvPr id="427026" name="Picture 15" descr="http://www.turbobygarrett.com/turbobygarrett/images/Product_Overview/Turbochargers1.gif"/>
          <p:cNvPicPr>
            <a:picLocks noChangeAspect="1" noChangeArrowheads="1"/>
          </p:cNvPicPr>
          <p:nvPr/>
        </p:nvPicPr>
        <p:blipFill>
          <a:blip r:embed="rId19" cstate="print"/>
          <a:srcRect/>
          <a:stretch>
            <a:fillRect/>
          </a:stretch>
        </p:blipFill>
        <p:spPr bwMode="auto">
          <a:xfrm>
            <a:off x="8108950" y="3656013"/>
            <a:ext cx="1035050" cy="1220787"/>
          </a:xfrm>
          <a:prstGeom prst="rect">
            <a:avLst/>
          </a:prstGeom>
          <a:noFill/>
          <a:ln w="9525">
            <a:noFill/>
            <a:miter lim="800000"/>
            <a:headEnd/>
            <a:tailEnd/>
          </a:ln>
        </p:spPr>
      </p:pic>
      <p:grpSp>
        <p:nvGrpSpPr>
          <p:cNvPr id="427027" name="Group 13"/>
          <p:cNvGrpSpPr>
            <a:grpSpLocks/>
          </p:cNvGrpSpPr>
          <p:nvPr/>
        </p:nvGrpSpPr>
        <p:grpSpPr bwMode="auto">
          <a:xfrm>
            <a:off x="0" y="4737100"/>
            <a:ext cx="9144000" cy="2054225"/>
            <a:chOff x="1" y="3026"/>
            <a:chExt cx="5758" cy="1294"/>
          </a:xfrm>
        </p:grpSpPr>
        <p:sp>
          <p:nvSpPr>
            <p:cNvPr id="427031" name="Rectangle 15"/>
            <p:cNvSpPr>
              <a:spLocks noChangeArrowheads="1"/>
            </p:cNvSpPr>
            <p:nvPr/>
          </p:nvSpPr>
          <p:spPr bwMode="auto">
            <a:xfrm>
              <a:off x="1" y="3314"/>
              <a:ext cx="5758" cy="1006"/>
            </a:xfrm>
            <a:prstGeom prst="rect">
              <a:avLst/>
            </a:prstGeom>
            <a:solidFill>
              <a:schemeClr val="tx1"/>
            </a:solidFill>
            <a:ln w="12699">
              <a:noFill/>
              <a:miter lim="800000"/>
              <a:headEnd/>
              <a:tailEnd/>
            </a:ln>
          </p:spPr>
          <p:txBody>
            <a:bodyPr wrap="none" lIns="90488" tIns="44450" rIns="90488" bIns="44450" anchor="ctr"/>
            <a:lstStyle/>
            <a:p>
              <a:pPr eaLnBrk="0" hangingPunct="0">
                <a:lnSpc>
                  <a:spcPct val="110000"/>
                </a:lnSpc>
              </a:pPr>
              <a:endParaRPr lang="cs-CZ" sz="1400">
                <a:cs typeface="Arial" charset="0"/>
              </a:endParaRPr>
            </a:p>
          </p:txBody>
        </p:sp>
        <p:sp>
          <p:nvSpPr>
            <p:cNvPr id="427032" name="Freeform 14"/>
            <p:cNvSpPr>
              <a:spLocks/>
            </p:cNvSpPr>
            <p:nvPr/>
          </p:nvSpPr>
          <p:spPr bwMode="auto">
            <a:xfrm>
              <a:off x="1" y="3026"/>
              <a:ext cx="5758" cy="288"/>
            </a:xfrm>
            <a:custGeom>
              <a:avLst/>
              <a:gdLst>
                <a:gd name="T0" fmla="*/ 0 w 5758"/>
                <a:gd name="T1" fmla="*/ 222 h 314"/>
                <a:gd name="T2" fmla="*/ 2879 w 5758"/>
                <a:gd name="T3" fmla="*/ 0 h 314"/>
                <a:gd name="T4" fmla="*/ 5758 w 5758"/>
                <a:gd name="T5" fmla="*/ 222 h 314"/>
                <a:gd name="T6" fmla="*/ 0 60000 65536"/>
                <a:gd name="T7" fmla="*/ 0 60000 65536"/>
                <a:gd name="T8" fmla="*/ 0 60000 65536"/>
                <a:gd name="T9" fmla="*/ 0 w 5758"/>
                <a:gd name="T10" fmla="*/ 0 h 314"/>
                <a:gd name="T11" fmla="*/ 5758 w 5758"/>
                <a:gd name="T12" fmla="*/ 314 h 314"/>
              </a:gdLst>
              <a:ahLst/>
              <a:cxnLst>
                <a:cxn ang="T6">
                  <a:pos x="T0" y="T1"/>
                </a:cxn>
                <a:cxn ang="T7">
                  <a:pos x="T2" y="T3"/>
                </a:cxn>
                <a:cxn ang="T8">
                  <a:pos x="T4" y="T5"/>
                </a:cxn>
              </a:cxnLst>
              <a:rect l="T9" t="T10" r="T11" b="T12"/>
              <a:pathLst>
                <a:path w="5758" h="314">
                  <a:moveTo>
                    <a:pt x="0" y="314"/>
                  </a:moveTo>
                  <a:cubicBezTo>
                    <a:pt x="959" y="157"/>
                    <a:pt x="1919" y="0"/>
                    <a:pt x="2879" y="0"/>
                  </a:cubicBezTo>
                  <a:cubicBezTo>
                    <a:pt x="3839" y="0"/>
                    <a:pt x="4798" y="157"/>
                    <a:pt x="5758" y="314"/>
                  </a:cubicBezTo>
                </a:path>
              </a:pathLst>
            </a:custGeom>
            <a:solidFill>
              <a:schemeClr val="tx1"/>
            </a:solidFill>
            <a:ln w="9525">
              <a:noFill/>
              <a:round/>
              <a:headEnd/>
              <a:tailEnd/>
            </a:ln>
          </p:spPr>
          <p:txBody>
            <a:bodyPr/>
            <a:lstStyle/>
            <a:p>
              <a:endParaRPr lang="cs-CZ"/>
            </a:p>
          </p:txBody>
        </p:sp>
      </p:grpSp>
      <p:pic>
        <p:nvPicPr>
          <p:cNvPr id="427028" name="Picture 9" descr="MF74_1"/>
          <p:cNvPicPr>
            <a:picLocks noChangeAspect="1" noChangeArrowheads="1"/>
          </p:cNvPicPr>
          <p:nvPr/>
        </p:nvPicPr>
        <p:blipFill>
          <a:blip r:embed="rId20" cstate="print"/>
          <a:srcRect/>
          <a:stretch>
            <a:fillRect/>
          </a:stretch>
        </p:blipFill>
        <p:spPr bwMode="auto">
          <a:xfrm>
            <a:off x="5556250" y="2924175"/>
            <a:ext cx="1401763" cy="1108075"/>
          </a:xfrm>
          <a:prstGeom prst="rect">
            <a:avLst/>
          </a:prstGeom>
          <a:noFill/>
          <a:ln w="9525">
            <a:noFill/>
            <a:miter lim="800000"/>
            <a:headEnd/>
            <a:tailEnd/>
          </a:ln>
        </p:spPr>
      </p:pic>
      <p:sp>
        <p:nvSpPr>
          <p:cNvPr id="427029" name="Rectangle 9"/>
          <p:cNvSpPr>
            <a:spLocks noChangeArrowheads="1"/>
          </p:cNvSpPr>
          <p:nvPr/>
        </p:nvSpPr>
        <p:spPr bwMode="auto">
          <a:xfrm>
            <a:off x="71438" y="5418138"/>
            <a:ext cx="7934325" cy="1511300"/>
          </a:xfrm>
          <a:prstGeom prst="rect">
            <a:avLst/>
          </a:prstGeom>
          <a:noFill/>
          <a:ln w="12700" algn="ctr">
            <a:noFill/>
            <a:miter lim="800000"/>
            <a:headEnd/>
            <a:tailEnd/>
          </a:ln>
        </p:spPr>
        <p:txBody>
          <a:bodyPr lIns="90488" tIns="44450" rIns="90488" bIns="44450"/>
          <a:lstStyle/>
          <a:p>
            <a:pPr>
              <a:tabLst>
                <a:tab pos="3657600" algn="l"/>
              </a:tabLst>
            </a:pPr>
            <a:endParaRPr lang="en-US" sz="1200">
              <a:solidFill>
                <a:srgbClr val="FFFFFF"/>
              </a:solidFill>
              <a:cs typeface="Arial" charset="0"/>
            </a:endParaRPr>
          </a:p>
          <a:p>
            <a:pPr>
              <a:lnSpc>
                <a:spcPct val="120000"/>
              </a:lnSpc>
              <a:tabLst>
                <a:tab pos="3657600" algn="l"/>
              </a:tabLst>
            </a:pPr>
            <a:r>
              <a:rPr lang="en-US" sz="1400" b="0">
                <a:solidFill>
                  <a:srgbClr val="FF0000"/>
                </a:solidFill>
                <a:cs typeface="Arial" charset="0"/>
              </a:rPr>
              <a:t>Honeywell Technology Solutions  (HTS)</a:t>
            </a:r>
          </a:p>
          <a:p>
            <a:pPr>
              <a:lnSpc>
                <a:spcPct val="120000"/>
              </a:lnSpc>
              <a:tabLst>
                <a:tab pos="3657600" algn="l"/>
              </a:tabLst>
            </a:pPr>
            <a:r>
              <a:rPr lang="en-US" sz="1400" b="0">
                <a:solidFill>
                  <a:srgbClr val="FF0000"/>
                </a:solidFill>
                <a:cs typeface="Arial" charset="0"/>
              </a:rPr>
              <a:t>Czech Republic - Brno</a:t>
            </a:r>
          </a:p>
          <a:p>
            <a:pPr>
              <a:tabLst>
                <a:tab pos="3657600" algn="l"/>
              </a:tabLst>
            </a:pPr>
            <a:endParaRPr lang="en-US" sz="1600">
              <a:solidFill>
                <a:srgbClr val="FF0000"/>
              </a:solidFill>
              <a:cs typeface="Arial" charset="0"/>
            </a:endParaRPr>
          </a:p>
        </p:txBody>
      </p:sp>
      <p:pic>
        <p:nvPicPr>
          <p:cNvPr id="427030" name="Picture 6" descr="HWlogo_Red"/>
          <p:cNvPicPr>
            <a:picLocks noChangeAspect="1" noChangeArrowheads="1"/>
          </p:cNvPicPr>
          <p:nvPr/>
        </p:nvPicPr>
        <p:blipFill>
          <a:blip r:embed="rId21" cstate="print"/>
          <a:srcRect/>
          <a:stretch>
            <a:fillRect/>
          </a:stretch>
        </p:blipFill>
        <p:spPr bwMode="auto">
          <a:xfrm>
            <a:off x="7169150" y="6215063"/>
            <a:ext cx="1403350" cy="2873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idx="4294967295"/>
          </p:nvPr>
        </p:nvSpPr>
        <p:spPr>
          <a:xfrm>
            <a:off x="25400" y="80963"/>
            <a:ext cx="7997825" cy="468312"/>
          </a:xfrm>
        </p:spPr>
        <p:txBody>
          <a:bodyPr wrap="none"/>
          <a:lstStyle/>
          <a:p>
            <a:r>
              <a:rPr lang="en-US" sz="2200" smtClean="0"/>
              <a:t>H</a:t>
            </a:r>
            <a:r>
              <a:rPr lang="cs-CZ" sz="2200" smtClean="0"/>
              <a:t>oneywell Technology Solutions </a:t>
            </a:r>
            <a:r>
              <a:rPr lang="en-US" sz="2200" smtClean="0"/>
              <a:t>(HTS) – V</a:t>
            </a:r>
            <a:r>
              <a:rPr lang="cs-CZ" sz="2200" smtClean="0"/>
              <a:t>ývojové centrum Brno</a:t>
            </a:r>
            <a:endParaRPr lang="en-US" sz="2200" smtClean="0"/>
          </a:p>
        </p:txBody>
      </p:sp>
      <p:sp>
        <p:nvSpPr>
          <p:cNvPr id="429058" name="Rectangle 18"/>
          <p:cNvSpPr>
            <a:spLocks noChangeArrowheads="1"/>
          </p:cNvSpPr>
          <p:nvPr/>
        </p:nvSpPr>
        <p:spPr bwMode="auto">
          <a:xfrm>
            <a:off x="101600" y="6384925"/>
            <a:ext cx="8967788" cy="325438"/>
          </a:xfrm>
          <a:prstGeom prst="rect">
            <a:avLst/>
          </a:prstGeom>
          <a:noFill/>
          <a:ln w="12700" algn="ctr">
            <a:noFill/>
            <a:miter lim="800000"/>
            <a:headEnd/>
            <a:tailEnd/>
          </a:ln>
        </p:spPr>
        <p:txBody>
          <a:bodyPr lIns="95646" tIns="46984" rIns="95646" bIns="46984" anchor="ctr"/>
          <a:lstStyle/>
          <a:p>
            <a:pPr algn="ctr" defTabSz="966788" eaLnBrk="0" hangingPunct="0">
              <a:lnSpc>
                <a:spcPct val="85000"/>
              </a:lnSpc>
              <a:spcBef>
                <a:spcPct val="30000"/>
              </a:spcBef>
              <a:buClr>
                <a:srgbClr val="DC241F"/>
              </a:buClr>
              <a:tabLst>
                <a:tab pos="977900" algn="l"/>
              </a:tabLst>
            </a:pPr>
            <a:r>
              <a:rPr lang="cs-CZ" sz="2000" i="1">
                <a:solidFill>
                  <a:srgbClr val="DC241F"/>
                </a:solidFill>
                <a:cs typeface="Arial" charset="0"/>
              </a:rPr>
              <a:t>Technologie a produkty umožňující úspory energie, snížení emisí a bezpečnost</a:t>
            </a:r>
          </a:p>
        </p:txBody>
      </p:sp>
      <p:grpSp>
        <p:nvGrpSpPr>
          <p:cNvPr id="429059" name="Text Box 9"/>
          <p:cNvGrpSpPr>
            <a:grpSpLocks/>
          </p:cNvGrpSpPr>
          <p:nvPr/>
        </p:nvGrpSpPr>
        <p:grpSpPr bwMode="auto">
          <a:xfrm>
            <a:off x="103188" y="2359025"/>
            <a:ext cx="5486400" cy="1336675"/>
            <a:chOff x="65" y="1486"/>
            <a:chExt cx="3456" cy="1094"/>
          </a:xfrm>
        </p:grpSpPr>
        <p:pic>
          <p:nvPicPr>
            <p:cNvPr id="429084" name="Text Box 9"/>
            <p:cNvPicPr>
              <a:picLocks noChangeArrowheads="1"/>
            </p:cNvPicPr>
            <p:nvPr/>
          </p:nvPicPr>
          <p:blipFill>
            <a:blip r:embed="rId3" cstate="print"/>
            <a:srcRect/>
            <a:stretch>
              <a:fillRect/>
            </a:stretch>
          </p:blipFill>
          <p:spPr bwMode="auto">
            <a:xfrm>
              <a:off x="65" y="1486"/>
              <a:ext cx="3456" cy="1094"/>
            </a:xfrm>
            <a:prstGeom prst="rect">
              <a:avLst/>
            </a:prstGeom>
            <a:noFill/>
            <a:ln w="9525">
              <a:noFill/>
              <a:miter lim="800000"/>
              <a:headEnd/>
              <a:tailEnd/>
            </a:ln>
          </p:spPr>
        </p:pic>
        <p:sp>
          <p:nvSpPr>
            <p:cNvPr id="382982" name="Text Box 6"/>
            <p:cNvSpPr txBox="1">
              <a:spLocks noChangeArrowheads="1"/>
            </p:cNvSpPr>
            <p:nvPr/>
          </p:nvSpPr>
          <p:spPr bwMode="auto">
            <a:xfrm>
              <a:off x="113" y="1515"/>
              <a:ext cx="3374" cy="1020"/>
            </a:xfrm>
            <a:prstGeom prst="rect">
              <a:avLst/>
            </a:prstGeom>
            <a:solidFill>
              <a:schemeClr val="folHlink"/>
            </a:solidFill>
            <a:ln w="9525">
              <a:noFill/>
              <a:miter lim="800000"/>
              <a:headEnd/>
              <a:tailEnd/>
            </a:ln>
            <a:effectLst>
              <a:outerShdw dist="107763" dir="2700000" algn="ctr" rotWithShape="0">
                <a:srgbClr val="808080">
                  <a:alpha val="50000"/>
                </a:srgbClr>
              </a:outerShdw>
            </a:effectLst>
          </p:spPr>
          <p:txBody>
            <a:bodyPr lIns="90488" tIns="44450" rIns="90488" bIns="44450"/>
            <a:lstStyle/>
            <a:p>
              <a:pPr marL="173038" indent="-173038" eaLnBrk="0" hangingPunct="0">
                <a:defRPr/>
              </a:pPr>
              <a:r>
                <a:rPr lang="cs-CZ" i="1" u="sng">
                  <a:solidFill>
                    <a:srgbClr val="C00000"/>
                  </a:solidFill>
                </a:rPr>
                <a:t>Automatizace a řízení</a:t>
              </a:r>
              <a:endParaRPr lang="en-US" i="1" u="sng">
                <a:solidFill>
                  <a:srgbClr val="C00000"/>
                </a:solidFill>
              </a:endParaRPr>
            </a:p>
            <a:p>
              <a:pPr marL="173038" indent="-173038" eaLnBrk="0" hangingPunct="0">
                <a:lnSpc>
                  <a:spcPct val="75000"/>
                </a:lnSpc>
                <a:spcBef>
                  <a:spcPct val="30000"/>
                </a:spcBef>
                <a:buClr>
                  <a:srgbClr val="DC241F"/>
                </a:buClr>
                <a:buFontTx/>
                <a:buChar char="•"/>
                <a:defRPr/>
              </a:pPr>
              <a:r>
                <a:rPr lang="cs-CZ" sz="1400"/>
                <a:t>Vývoj a testování řídících systémů, ventilů a řídících jednotek do plynových kotlů, ventilů pro teplou a studenou vodu, tlakových a teplotních senzorů, pohonných jednotek klimatizací a termostatů i příslušenství pro zařízení kvality vzduchu.</a:t>
              </a:r>
            </a:p>
          </p:txBody>
        </p:sp>
      </p:grpSp>
      <p:grpSp>
        <p:nvGrpSpPr>
          <p:cNvPr id="429060" name="Text Box 16"/>
          <p:cNvGrpSpPr>
            <a:grpSpLocks/>
          </p:cNvGrpSpPr>
          <p:nvPr/>
        </p:nvGrpSpPr>
        <p:grpSpPr bwMode="auto">
          <a:xfrm>
            <a:off x="122238" y="1236663"/>
            <a:ext cx="5449887" cy="992187"/>
            <a:chOff x="77" y="492"/>
            <a:chExt cx="3433" cy="791"/>
          </a:xfrm>
        </p:grpSpPr>
        <p:pic>
          <p:nvPicPr>
            <p:cNvPr id="429082" name="Text Box 16"/>
            <p:cNvPicPr>
              <a:picLocks noChangeArrowheads="1"/>
            </p:cNvPicPr>
            <p:nvPr/>
          </p:nvPicPr>
          <p:blipFill>
            <a:blip r:embed="rId4" cstate="print"/>
            <a:srcRect/>
            <a:stretch>
              <a:fillRect/>
            </a:stretch>
          </p:blipFill>
          <p:spPr bwMode="auto">
            <a:xfrm>
              <a:off x="77" y="492"/>
              <a:ext cx="3433" cy="791"/>
            </a:xfrm>
            <a:prstGeom prst="rect">
              <a:avLst/>
            </a:prstGeom>
            <a:noFill/>
            <a:ln w="9525">
              <a:noFill/>
              <a:miter lim="800000"/>
              <a:headEnd/>
              <a:tailEnd/>
            </a:ln>
          </p:spPr>
        </p:pic>
        <p:sp>
          <p:nvSpPr>
            <p:cNvPr id="382988" name="Text Box 12"/>
            <p:cNvSpPr txBox="1">
              <a:spLocks noChangeArrowheads="1"/>
            </p:cNvSpPr>
            <p:nvPr/>
          </p:nvSpPr>
          <p:spPr bwMode="auto">
            <a:xfrm>
              <a:off x="125" y="521"/>
              <a:ext cx="3352" cy="715"/>
            </a:xfrm>
            <a:prstGeom prst="rect">
              <a:avLst/>
            </a:prstGeom>
            <a:solidFill>
              <a:schemeClr val="folHlink"/>
            </a:solidFill>
            <a:ln w="9525">
              <a:noFill/>
              <a:miter lim="800000"/>
              <a:headEnd/>
              <a:tailEnd/>
            </a:ln>
            <a:effectLst>
              <a:outerShdw dist="107763" dir="2700000" algn="ctr" rotWithShape="0">
                <a:srgbClr val="808080">
                  <a:alpha val="50000"/>
                </a:srgbClr>
              </a:outerShdw>
            </a:effectLst>
          </p:spPr>
          <p:txBody>
            <a:bodyPr lIns="90488" tIns="44450" rIns="90488" bIns="44450"/>
            <a:lstStyle/>
            <a:p>
              <a:pPr marL="173038" indent="-173038" eaLnBrk="0" hangingPunct="0">
                <a:defRPr/>
              </a:pPr>
              <a:r>
                <a:rPr lang="cs-CZ" i="1" u="sng">
                  <a:solidFill>
                    <a:srgbClr val="C00000"/>
                  </a:solidFill>
                </a:rPr>
                <a:t>Letecká technika</a:t>
              </a:r>
              <a:endParaRPr lang="en-US" i="1" u="sng">
                <a:solidFill>
                  <a:srgbClr val="C00000"/>
                </a:solidFill>
              </a:endParaRPr>
            </a:p>
            <a:p>
              <a:pPr marL="173038" indent="-173038" eaLnBrk="0" hangingPunct="0">
                <a:lnSpc>
                  <a:spcPct val="75000"/>
                </a:lnSpc>
                <a:spcBef>
                  <a:spcPct val="30000"/>
                </a:spcBef>
                <a:buClr>
                  <a:srgbClr val="DC241F"/>
                </a:buClr>
                <a:buFontTx/>
                <a:buChar char="•"/>
                <a:defRPr/>
              </a:pPr>
              <a:r>
                <a:rPr lang="cs-CZ" sz="1400"/>
                <a:t>Simulace, vývoj, výzkum a testování elektronických             i elektromechanických systémů do civilních                          i dopravních letadel.</a:t>
              </a:r>
            </a:p>
            <a:p>
              <a:pPr marL="173038" indent="-173038" eaLnBrk="0" hangingPunct="0">
                <a:defRPr/>
              </a:pPr>
              <a:endParaRPr lang="en-US" sz="1400">
                <a:solidFill>
                  <a:srgbClr val="FFFFFF"/>
                </a:solidFill>
              </a:endParaRPr>
            </a:p>
          </p:txBody>
        </p:sp>
      </p:grpSp>
      <p:pic>
        <p:nvPicPr>
          <p:cNvPr id="429061" name="Picture 4" descr="Flight Controls &amp; Guidance"/>
          <p:cNvPicPr>
            <a:picLocks noChangeAspect="1" noChangeArrowheads="1"/>
          </p:cNvPicPr>
          <p:nvPr/>
        </p:nvPicPr>
        <p:blipFill>
          <a:blip r:embed="rId5" cstate="print"/>
          <a:srcRect/>
          <a:stretch>
            <a:fillRect/>
          </a:stretch>
        </p:blipFill>
        <p:spPr bwMode="auto">
          <a:xfrm>
            <a:off x="5654675" y="1284288"/>
            <a:ext cx="1012825" cy="950912"/>
          </a:xfrm>
          <a:prstGeom prst="rect">
            <a:avLst/>
          </a:prstGeom>
          <a:noFill/>
          <a:ln w="9525">
            <a:noFill/>
            <a:miter lim="800000"/>
            <a:headEnd/>
            <a:tailEnd/>
          </a:ln>
        </p:spPr>
      </p:pic>
      <p:pic>
        <p:nvPicPr>
          <p:cNvPr id="429062" name="Picture 6" descr="http://t0.gstatic.com/images?q=tbn:WF048MfnVtrwkM:http://www.tttech.com/uploads/pics/2-3-3-4_Honeywell.jpg">
            <a:hlinkClick r:id="rId6"/>
          </p:cNvPr>
          <p:cNvPicPr>
            <a:picLocks noChangeAspect="1" noChangeArrowheads="1"/>
          </p:cNvPicPr>
          <p:nvPr/>
        </p:nvPicPr>
        <p:blipFill>
          <a:blip r:embed="rId7" cstate="print"/>
          <a:srcRect/>
          <a:stretch>
            <a:fillRect/>
          </a:stretch>
        </p:blipFill>
        <p:spPr bwMode="auto">
          <a:xfrm>
            <a:off x="6804025" y="1284288"/>
            <a:ext cx="936625" cy="939800"/>
          </a:xfrm>
          <a:prstGeom prst="rect">
            <a:avLst/>
          </a:prstGeom>
          <a:noFill/>
          <a:ln w="9525">
            <a:noFill/>
            <a:miter lim="800000"/>
            <a:headEnd/>
            <a:tailEnd/>
          </a:ln>
        </p:spPr>
      </p:pic>
      <p:sp>
        <p:nvSpPr>
          <p:cNvPr id="42906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s-CZ" sz="5400"/>
          </a:p>
        </p:txBody>
      </p:sp>
      <p:pic>
        <p:nvPicPr>
          <p:cNvPr id="429064" name="Picture 7" descr="50037117-001"/>
          <p:cNvPicPr>
            <a:picLocks noChangeAspect="1" noChangeArrowheads="1"/>
          </p:cNvPicPr>
          <p:nvPr/>
        </p:nvPicPr>
        <p:blipFill>
          <a:blip r:embed="rId8" cstate="print"/>
          <a:srcRect l="8601" t="12321" r="11076" b="14496"/>
          <a:stretch>
            <a:fillRect/>
          </a:stretch>
        </p:blipFill>
        <p:spPr bwMode="auto">
          <a:xfrm>
            <a:off x="6500813" y="3111500"/>
            <a:ext cx="903287" cy="495300"/>
          </a:xfrm>
          <a:prstGeom prst="rect">
            <a:avLst/>
          </a:prstGeom>
          <a:noFill/>
          <a:ln w="9525">
            <a:noFill/>
            <a:miter lim="800000"/>
            <a:headEnd/>
            <a:tailEnd/>
          </a:ln>
        </p:spPr>
      </p:pic>
      <p:pic>
        <p:nvPicPr>
          <p:cNvPr id="429065" name="Picture 9" descr="MF74_1"/>
          <p:cNvPicPr>
            <a:picLocks noChangeAspect="1" noChangeArrowheads="1"/>
          </p:cNvPicPr>
          <p:nvPr/>
        </p:nvPicPr>
        <p:blipFill>
          <a:blip r:embed="rId9" cstate="print"/>
          <a:srcRect/>
          <a:stretch>
            <a:fillRect/>
          </a:stretch>
        </p:blipFill>
        <p:spPr bwMode="auto">
          <a:xfrm>
            <a:off x="6523038" y="2432050"/>
            <a:ext cx="952500" cy="592138"/>
          </a:xfrm>
          <a:prstGeom prst="rect">
            <a:avLst/>
          </a:prstGeom>
          <a:noFill/>
          <a:ln w="9525">
            <a:noFill/>
            <a:miter lim="800000"/>
            <a:headEnd/>
            <a:tailEnd/>
          </a:ln>
        </p:spPr>
      </p:pic>
      <p:pic>
        <p:nvPicPr>
          <p:cNvPr id="429066" name="Picture 10" descr="VisionPRO"/>
          <p:cNvPicPr>
            <a:picLocks noChangeAspect="1" noChangeArrowheads="1"/>
          </p:cNvPicPr>
          <p:nvPr/>
        </p:nvPicPr>
        <p:blipFill>
          <a:blip r:embed="rId10" cstate="print"/>
          <a:srcRect/>
          <a:stretch>
            <a:fillRect/>
          </a:stretch>
        </p:blipFill>
        <p:spPr bwMode="auto">
          <a:xfrm>
            <a:off x="7875588" y="2389188"/>
            <a:ext cx="823912" cy="665162"/>
          </a:xfrm>
          <a:prstGeom prst="rect">
            <a:avLst/>
          </a:prstGeom>
          <a:noFill/>
          <a:ln w="9525">
            <a:noFill/>
            <a:miter lim="800000"/>
            <a:headEnd/>
            <a:tailEnd/>
          </a:ln>
        </p:spPr>
      </p:pic>
      <p:pic>
        <p:nvPicPr>
          <p:cNvPr id="429067" name="Picture 1" descr="MS7505A2130 2"/>
          <p:cNvPicPr>
            <a:picLocks noChangeAspect="1" noChangeArrowheads="1"/>
          </p:cNvPicPr>
          <p:nvPr/>
        </p:nvPicPr>
        <p:blipFill>
          <a:blip r:embed="rId11" cstate="print"/>
          <a:srcRect/>
          <a:stretch>
            <a:fillRect/>
          </a:stretch>
        </p:blipFill>
        <p:spPr bwMode="auto">
          <a:xfrm>
            <a:off x="5635625" y="2411413"/>
            <a:ext cx="612775" cy="1211262"/>
          </a:xfrm>
          <a:prstGeom prst="rect">
            <a:avLst/>
          </a:prstGeom>
          <a:noFill/>
          <a:ln w="9525">
            <a:noFill/>
            <a:miter lim="800000"/>
            <a:headEnd/>
            <a:tailEnd/>
          </a:ln>
        </p:spPr>
      </p:pic>
      <p:pic>
        <p:nvPicPr>
          <p:cNvPr id="429068" name="Picture 2" descr="image002"/>
          <p:cNvPicPr>
            <a:picLocks noChangeAspect="1" noChangeArrowheads="1"/>
          </p:cNvPicPr>
          <p:nvPr/>
        </p:nvPicPr>
        <p:blipFill>
          <a:blip r:embed="rId12" cstate="print"/>
          <a:srcRect/>
          <a:stretch>
            <a:fillRect/>
          </a:stretch>
        </p:blipFill>
        <p:spPr bwMode="auto">
          <a:xfrm>
            <a:off x="7847013" y="1298575"/>
            <a:ext cx="1058862" cy="892175"/>
          </a:xfrm>
          <a:prstGeom prst="rect">
            <a:avLst/>
          </a:prstGeom>
          <a:noFill/>
          <a:ln w="9525">
            <a:noFill/>
            <a:miter lim="800000"/>
            <a:headEnd/>
            <a:tailEnd/>
          </a:ln>
        </p:spPr>
      </p:pic>
      <p:pic>
        <p:nvPicPr>
          <p:cNvPr id="429069" name="Picture 13" descr="image001"/>
          <p:cNvPicPr>
            <a:picLocks noChangeAspect="1" noChangeArrowheads="1"/>
          </p:cNvPicPr>
          <p:nvPr/>
        </p:nvPicPr>
        <p:blipFill>
          <a:blip r:embed="rId13" cstate="print"/>
          <a:srcRect/>
          <a:stretch>
            <a:fillRect/>
          </a:stretch>
        </p:blipFill>
        <p:spPr bwMode="auto">
          <a:xfrm>
            <a:off x="7847013" y="3025775"/>
            <a:ext cx="952500" cy="590550"/>
          </a:xfrm>
          <a:prstGeom prst="rect">
            <a:avLst/>
          </a:prstGeom>
          <a:noFill/>
          <a:ln w="9525">
            <a:noFill/>
            <a:miter lim="800000"/>
            <a:headEnd/>
            <a:tailEnd/>
          </a:ln>
        </p:spPr>
      </p:pic>
      <p:pic>
        <p:nvPicPr>
          <p:cNvPr id="429070" name="Picture 6" descr="SLM - Turbo Pic"/>
          <p:cNvPicPr>
            <a:picLocks noChangeAspect="1" noChangeArrowheads="1"/>
          </p:cNvPicPr>
          <p:nvPr/>
        </p:nvPicPr>
        <p:blipFill>
          <a:blip r:embed="rId14" cstate="print"/>
          <a:srcRect t="14444" b="2856"/>
          <a:stretch>
            <a:fillRect/>
          </a:stretch>
        </p:blipFill>
        <p:spPr bwMode="auto">
          <a:xfrm>
            <a:off x="5713413" y="3887788"/>
            <a:ext cx="1095375" cy="915987"/>
          </a:xfrm>
          <a:prstGeom prst="rect">
            <a:avLst/>
          </a:prstGeom>
          <a:noFill/>
          <a:ln w="57150">
            <a:solidFill>
              <a:schemeClr val="bg1"/>
            </a:solidFill>
            <a:miter lim="800000"/>
            <a:headEnd/>
            <a:tailEnd/>
          </a:ln>
        </p:spPr>
      </p:pic>
      <p:pic>
        <p:nvPicPr>
          <p:cNvPr id="429071" name="Picture 15" descr="http://www.turbobygarrett.com/turbobygarrett/images/Product_Overview/Turbochargers1.gif"/>
          <p:cNvPicPr>
            <a:picLocks noChangeAspect="1" noChangeArrowheads="1"/>
          </p:cNvPicPr>
          <p:nvPr/>
        </p:nvPicPr>
        <p:blipFill>
          <a:blip r:embed="rId15" cstate="print"/>
          <a:srcRect/>
          <a:stretch>
            <a:fillRect/>
          </a:stretch>
        </p:blipFill>
        <p:spPr bwMode="auto">
          <a:xfrm>
            <a:off x="7015163" y="3783013"/>
            <a:ext cx="906462" cy="1068387"/>
          </a:xfrm>
          <a:prstGeom prst="rect">
            <a:avLst/>
          </a:prstGeom>
          <a:noFill/>
          <a:ln w="9525">
            <a:noFill/>
            <a:miter lim="800000"/>
            <a:headEnd/>
            <a:tailEnd/>
          </a:ln>
        </p:spPr>
      </p:pic>
      <p:pic>
        <p:nvPicPr>
          <p:cNvPr id="429072" name="Picture 17" descr="http://www.turbobygarrett.com/turbobygarrett/images/Product_Overview/Turbochargers4.gif"/>
          <p:cNvPicPr>
            <a:picLocks noChangeAspect="1" noChangeArrowheads="1"/>
          </p:cNvPicPr>
          <p:nvPr/>
        </p:nvPicPr>
        <p:blipFill>
          <a:blip r:embed="rId16" cstate="print"/>
          <a:srcRect/>
          <a:stretch>
            <a:fillRect/>
          </a:stretch>
        </p:blipFill>
        <p:spPr bwMode="auto">
          <a:xfrm>
            <a:off x="7937500" y="3757613"/>
            <a:ext cx="904875" cy="981075"/>
          </a:xfrm>
          <a:prstGeom prst="rect">
            <a:avLst/>
          </a:prstGeom>
          <a:noFill/>
          <a:ln w="9525">
            <a:noFill/>
            <a:miter lim="800000"/>
            <a:headEnd/>
            <a:tailEnd/>
          </a:ln>
        </p:spPr>
      </p:pic>
      <p:grpSp>
        <p:nvGrpSpPr>
          <p:cNvPr id="429073" name="Text Box 16"/>
          <p:cNvGrpSpPr>
            <a:grpSpLocks/>
          </p:cNvGrpSpPr>
          <p:nvPr/>
        </p:nvGrpSpPr>
        <p:grpSpPr bwMode="auto">
          <a:xfrm>
            <a:off x="147638" y="3822700"/>
            <a:ext cx="5449887" cy="992188"/>
            <a:chOff x="77" y="492"/>
            <a:chExt cx="3433" cy="791"/>
          </a:xfrm>
        </p:grpSpPr>
        <p:pic>
          <p:nvPicPr>
            <p:cNvPr id="429080" name="Text Box 16"/>
            <p:cNvPicPr>
              <a:picLocks noChangeArrowheads="1"/>
            </p:cNvPicPr>
            <p:nvPr/>
          </p:nvPicPr>
          <p:blipFill>
            <a:blip r:embed="rId4" cstate="print"/>
            <a:srcRect/>
            <a:stretch>
              <a:fillRect/>
            </a:stretch>
          </p:blipFill>
          <p:spPr bwMode="auto">
            <a:xfrm>
              <a:off x="77" y="492"/>
              <a:ext cx="3433" cy="791"/>
            </a:xfrm>
            <a:prstGeom prst="rect">
              <a:avLst/>
            </a:prstGeom>
            <a:noFill/>
            <a:ln w="9525">
              <a:noFill/>
              <a:miter lim="800000"/>
              <a:headEnd/>
              <a:tailEnd/>
            </a:ln>
          </p:spPr>
        </p:pic>
        <p:sp>
          <p:nvSpPr>
            <p:cNvPr id="383003" name="Text Box 27"/>
            <p:cNvSpPr txBox="1">
              <a:spLocks noChangeArrowheads="1"/>
            </p:cNvSpPr>
            <p:nvPr/>
          </p:nvSpPr>
          <p:spPr bwMode="auto">
            <a:xfrm>
              <a:off x="125" y="521"/>
              <a:ext cx="3352" cy="715"/>
            </a:xfrm>
            <a:prstGeom prst="rect">
              <a:avLst/>
            </a:prstGeom>
            <a:solidFill>
              <a:schemeClr val="folHlink"/>
            </a:solidFill>
            <a:ln w="9525">
              <a:noFill/>
              <a:miter lim="800000"/>
              <a:headEnd/>
              <a:tailEnd/>
            </a:ln>
            <a:effectLst>
              <a:outerShdw dist="107763" dir="2700000" algn="ctr" rotWithShape="0">
                <a:srgbClr val="808080">
                  <a:alpha val="50000"/>
                </a:srgbClr>
              </a:outerShdw>
            </a:effectLst>
          </p:spPr>
          <p:txBody>
            <a:bodyPr lIns="90488" tIns="44450" rIns="90488" bIns="44450"/>
            <a:lstStyle/>
            <a:p>
              <a:pPr marL="173038" indent="-173038" eaLnBrk="0" hangingPunct="0">
                <a:defRPr/>
              </a:pPr>
              <a:r>
                <a:rPr lang="cs-CZ" i="1" u="sng">
                  <a:solidFill>
                    <a:srgbClr val="C00000"/>
                  </a:solidFill>
                </a:rPr>
                <a:t>Dopravní systémy</a:t>
              </a:r>
              <a:endParaRPr lang="en-US" i="1" u="sng">
                <a:solidFill>
                  <a:srgbClr val="C00000"/>
                </a:solidFill>
              </a:endParaRPr>
            </a:p>
            <a:p>
              <a:pPr marL="173038" indent="-173038" eaLnBrk="0" hangingPunct="0">
                <a:lnSpc>
                  <a:spcPct val="75000"/>
                </a:lnSpc>
                <a:spcBef>
                  <a:spcPct val="30000"/>
                </a:spcBef>
                <a:buClr>
                  <a:srgbClr val="DC241F"/>
                </a:buClr>
                <a:buFontTx/>
                <a:buChar char="•"/>
                <a:defRPr/>
              </a:pPr>
              <a:r>
                <a:rPr lang="cs-CZ" sz="1400"/>
                <a:t>Vývoj turbodmychadel do osobních i nákladních automobilů</a:t>
              </a:r>
            </a:p>
            <a:p>
              <a:pPr marL="173038" indent="-173038" eaLnBrk="0" hangingPunct="0">
                <a:defRPr/>
              </a:pPr>
              <a:endParaRPr lang="en-US" sz="1400">
                <a:solidFill>
                  <a:srgbClr val="FFFFFF"/>
                </a:solidFill>
              </a:endParaRPr>
            </a:p>
          </p:txBody>
        </p:sp>
      </p:grpSp>
      <p:sp>
        <p:nvSpPr>
          <p:cNvPr id="429074" name="Rectangle 28"/>
          <p:cNvSpPr>
            <a:spLocks noChangeArrowheads="1"/>
          </p:cNvSpPr>
          <p:nvPr/>
        </p:nvSpPr>
        <p:spPr bwMode="auto">
          <a:xfrm>
            <a:off x="141288" y="776288"/>
            <a:ext cx="7702550" cy="476250"/>
          </a:xfrm>
          <a:prstGeom prst="rect">
            <a:avLst/>
          </a:prstGeom>
          <a:noFill/>
          <a:ln w="9525" algn="ctr">
            <a:noFill/>
            <a:miter lim="800000"/>
            <a:headEnd/>
            <a:tailEnd/>
          </a:ln>
        </p:spPr>
        <p:txBody>
          <a:bodyPr wrap="none">
            <a:spAutoFit/>
          </a:bodyPr>
          <a:lstStyle/>
          <a:p>
            <a:pPr marL="173038" indent="-173038" eaLnBrk="0" hangingPunct="0">
              <a:lnSpc>
                <a:spcPct val="75000"/>
              </a:lnSpc>
              <a:spcBef>
                <a:spcPct val="30000"/>
              </a:spcBef>
              <a:buClr>
                <a:srgbClr val="DC241F"/>
              </a:buClr>
            </a:pPr>
            <a:r>
              <a:rPr lang="cs-CZ" sz="1400" dirty="0"/>
              <a:t>Se svými více než </a:t>
            </a:r>
            <a:r>
              <a:rPr lang="cs-CZ" sz="1400" dirty="0" smtClean="0"/>
              <a:t>800 </a:t>
            </a:r>
            <a:r>
              <a:rPr lang="cs-CZ" sz="1400" dirty="0"/>
              <a:t>zaměstnanci se HTS v Brně se řadí k nejvýznamnějším vývojovým </a:t>
            </a:r>
          </a:p>
          <a:p>
            <a:pPr marL="173038" indent="-173038" eaLnBrk="0" hangingPunct="0">
              <a:lnSpc>
                <a:spcPct val="75000"/>
              </a:lnSpc>
              <a:spcBef>
                <a:spcPct val="30000"/>
              </a:spcBef>
              <a:buClr>
                <a:srgbClr val="DC241F"/>
              </a:buClr>
            </a:pPr>
            <a:r>
              <a:rPr lang="cs-CZ" sz="1400" dirty="0"/>
              <a:t>projektům ve střední Evropě:</a:t>
            </a:r>
          </a:p>
        </p:txBody>
      </p:sp>
      <p:grpSp>
        <p:nvGrpSpPr>
          <p:cNvPr id="429075" name="Text Box 16"/>
          <p:cNvGrpSpPr>
            <a:grpSpLocks/>
          </p:cNvGrpSpPr>
          <p:nvPr/>
        </p:nvGrpSpPr>
        <p:grpSpPr bwMode="auto">
          <a:xfrm>
            <a:off x="166688" y="4941888"/>
            <a:ext cx="5449887" cy="1149350"/>
            <a:chOff x="77" y="492"/>
            <a:chExt cx="3433" cy="791"/>
          </a:xfrm>
        </p:grpSpPr>
        <p:pic>
          <p:nvPicPr>
            <p:cNvPr id="429078" name="Text Box 16"/>
            <p:cNvPicPr>
              <a:picLocks noChangeArrowheads="1"/>
            </p:cNvPicPr>
            <p:nvPr/>
          </p:nvPicPr>
          <p:blipFill>
            <a:blip r:embed="rId4" cstate="print"/>
            <a:srcRect/>
            <a:stretch>
              <a:fillRect/>
            </a:stretch>
          </p:blipFill>
          <p:spPr bwMode="auto">
            <a:xfrm>
              <a:off x="77" y="492"/>
              <a:ext cx="3433" cy="791"/>
            </a:xfrm>
            <a:prstGeom prst="rect">
              <a:avLst/>
            </a:prstGeom>
            <a:noFill/>
            <a:ln w="9525">
              <a:noFill/>
              <a:miter lim="800000"/>
              <a:headEnd/>
              <a:tailEnd/>
            </a:ln>
          </p:spPr>
        </p:pic>
        <p:sp>
          <p:nvSpPr>
            <p:cNvPr id="383007" name="Text Box 31"/>
            <p:cNvSpPr txBox="1">
              <a:spLocks noChangeArrowheads="1"/>
            </p:cNvSpPr>
            <p:nvPr/>
          </p:nvSpPr>
          <p:spPr bwMode="auto">
            <a:xfrm>
              <a:off x="125" y="521"/>
              <a:ext cx="3352" cy="715"/>
            </a:xfrm>
            <a:prstGeom prst="rect">
              <a:avLst/>
            </a:prstGeom>
            <a:solidFill>
              <a:schemeClr val="folHlink"/>
            </a:solidFill>
            <a:ln w="9525">
              <a:noFill/>
              <a:miter lim="800000"/>
              <a:headEnd/>
              <a:tailEnd/>
            </a:ln>
            <a:effectLst>
              <a:outerShdw dist="107763" dir="2700000" algn="ctr" rotWithShape="0">
                <a:srgbClr val="808080">
                  <a:alpha val="50000"/>
                </a:srgbClr>
              </a:outerShdw>
            </a:effectLst>
          </p:spPr>
          <p:txBody>
            <a:bodyPr lIns="90488" tIns="44450" rIns="90488" bIns="44450"/>
            <a:lstStyle/>
            <a:p>
              <a:pPr marL="173038" indent="-173038" eaLnBrk="0" hangingPunct="0">
                <a:defRPr/>
              </a:pPr>
              <a:r>
                <a:rPr lang="cs-CZ" i="1" u="sng">
                  <a:solidFill>
                    <a:srgbClr val="C00000"/>
                  </a:solidFill>
                </a:rPr>
                <a:t>IT Solutions </a:t>
              </a:r>
              <a:r>
                <a:rPr lang="en-US" i="1" u="sng">
                  <a:solidFill>
                    <a:srgbClr val="C00000"/>
                  </a:solidFill>
                </a:rPr>
                <a:t>&amp; Services</a:t>
              </a:r>
            </a:p>
            <a:p>
              <a:pPr marL="173038" indent="-173038" eaLnBrk="0" hangingPunct="0">
                <a:lnSpc>
                  <a:spcPct val="75000"/>
                </a:lnSpc>
                <a:spcBef>
                  <a:spcPct val="30000"/>
                </a:spcBef>
                <a:buClr>
                  <a:srgbClr val="DC241F"/>
                </a:buClr>
                <a:buFontTx/>
                <a:buChar char="•"/>
                <a:defRPr/>
              </a:pPr>
              <a:r>
                <a:rPr lang="en-US" sz="1400"/>
                <a:t>P</a:t>
              </a:r>
              <a:r>
                <a:rPr lang="cs-CZ" sz="1400"/>
                <a:t>oskytování poradenství, vývoje aplikací, zavádění a podpory IT systémových řešení v oblastech jako např. SAP, IT infrastruktury, počítačových sítí, mobilních aplikací a dalších.</a:t>
              </a:r>
              <a:r>
                <a:rPr lang="en-US" sz="1400"/>
                <a:t> </a:t>
              </a:r>
            </a:p>
          </p:txBody>
        </p:sp>
      </p:grpSp>
      <p:pic>
        <p:nvPicPr>
          <p:cNvPr id="429076" name="Picture 32"/>
          <p:cNvPicPr>
            <a:picLocks noChangeAspect="1" noChangeArrowheads="1"/>
          </p:cNvPicPr>
          <p:nvPr/>
        </p:nvPicPr>
        <p:blipFill>
          <a:blip r:embed="rId17" cstate="print"/>
          <a:srcRect/>
          <a:stretch>
            <a:fillRect/>
          </a:stretch>
        </p:blipFill>
        <p:spPr bwMode="auto">
          <a:xfrm>
            <a:off x="5695950" y="5083175"/>
            <a:ext cx="1736725" cy="819150"/>
          </a:xfrm>
          <a:prstGeom prst="rect">
            <a:avLst/>
          </a:prstGeom>
          <a:noFill/>
          <a:ln w="9525">
            <a:noFill/>
            <a:miter lim="800000"/>
            <a:headEnd/>
            <a:tailEnd/>
          </a:ln>
        </p:spPr>
      </p:pic>
      <p:pic>
        <p:nvPicPr>
          <p:cNvPr id="429077" name="Picture 33"/>
          <p:cNvPicPr>
            <a:picLocks noChangeAspect="1" noChangeArrowheads="1"/>
          </p:cNvPicPr>
          <p:nvPr/>
        </p:nvPicPr>
        <p:blipFill>
          <a:blip r:embed="rId18" cstate="print"/>
          <a:srcRect/>
          <a:stretch>
            <a:fillRect/>
          </a:stretch>
        </p:blipFill>
        <p:spPr bwMode="auto">
          <a:xfrm>
            <a:off x="7548563" y="5078413"/>
            <a:ext cx="1250950" cy="809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6858000"/>
          </a:xfrm>
          <a:prstGeom prst="rect">
            <a:avLst/>
          </a:prstGeom>
          <a:solidFill>
            <a:schemeClr val="bg1">
              <a:lumMod val="85000"/>
            </a:schemeClr>
          </a:solidFill>
          <a:ln w="9525" algn="ctr">
            <a:solidFill>
              <a:schemeClr val="tx1"/>
            </a:solidFill>
            <a:miter lim="800000"/>
            <a:headEnd/>
            <a:tailEnd/>
          </a:ln>
        </p:spPr>
        <p:txBody>
          <a:bodyPr wrap="none" anchor="ctr"/>
          <a:lstStyle/>
          <a:p>
            <a:pPr>
              <a:lnSpc>
                <a:spcPct val="110000"/>
              </a:lnSpc>
              <a:defRPr/>
            </a:pPr>
            <a:endParaRPr lang="cs-CZ" sz="1400" b="0">
              <a:latin typeface="Calibri" pitchFamily="34" charset="0"/>
              <a:cs typeface="Arial" charset="0"/>
            </a:endParaRPr>
          </a:p>
        </p:txBody>
      </p:sp>
      <p:sp>
        <p:nvSpPr>
          <p:cNvPr id="433154" name="Rectangle 4"/>
          <p:cNvSpPr>
            <a:spLocks noChangeArrowheads="1"/>
          </p:cNvSpPr>
          <p:nvPr/>
        </p:nvSpPr>
        <p:spPr bwMode="auto">
          <a:xfrm>
            <a:off x="76200" y="-7938"/>
            <a:ext cx="8767763" cy="685801"/>
          </a:xfrm>
          <a:prstGeom prst="rect">
            <a:avLst/>
          </a:prstGeom>
          <a:noFill/>
          <a:ln w="12700">
            <a:noFill/>
            <a:miter lim="800000"/>
            <a:headEnd/>
            <a:tailEnd/>
          </a:ln>
        </p:spPr>
        <p:txBody>
          <a:bodyPr lIns="90488" tIns="44450" rIns="90488" bIns="44450"/>
          <a:lstStyle/>
          <a:p>
            <a:pPr>
              <a:lnSpc>
                <a:spcPct val="125000"/>
              </a:lnSpc>
              <a:spcBef>
                <a:spcPct val="30000"/>
              </a:spcBef>
              <a:buClr>
                <a:srgbClr val="DC241F"/>
              </a:buClr>
            </a:pPr>
            <a:endParaRPr lang="cs-CZ" sz="2800" b="0">
              <a:solidFill>
                <a:schemeClr val="bg1"/>
              </a:solidFill>
              <a:latin typeface="Calibri" pitchFamily="34" charset="0"/>
              <a:cs typeface="Arial" charset="0"/>
            </a:endParaRPr>
          </a:p>
        </p:txBody>
      </p:sp>
      <p:grpSp>
        <p:nvGrpSpPr>
          <p:cNvPr id="433155" name="Group 13"/>
          <p:cNvGrpSpPr>
            <a:grpSpLocks/>
          </p:cNvGrpSpPr>
          <p:nvPr/>
        </p:nvGrpSpPr>
        <p:grpSpPr bwMode="auto">
          <a:xfrm>
            <a:off x="0" y="4737100"/>
            <a:ext cx="9144000" cy="2054225"/>
            <a:chOff x="1" y="3026"/>
            <a:chExt cx="5758" cy="1294"/>
          </a:xfrm>
        </p:grpSpPr>
        <p:sp>
          <p:nvSpPr>
            <p:cNvPr id="433159" name="Rectangle 15"/>
            <p:cNvSpPr>
              <a:spLocks noChangeArrowheads="1"/>
            </p:cNvSpPr>
            <p:nvPr/>
          </p:nvSpPr>
          <p:spPr bwMode="auto">
            <a:xfrm>
              <a:off x="1" y="3314"/>
              <a:ext cx="5758" cy="1006"/>
            </a:xfrm>
            <a:prstGeom prst="rect">
              <a:avLst/>
            </a:prstGeom>
            <a:solidFill>
              <a:schemeClr val="bg1"/>
            </a:solidFill>
            <a:ln w="12699">
              <a:noFill/>
              <a:miter lim="800000"/>
              <a:headEnd/>
              <a:tailEnd/>
            </a:ln>
          </p:spPr>
          <p:txBody>
            <a:bodyPr wrap="none" lIns="90488" tIns="44450" rIns="90488" bIns="44450" anchor="ctr"/>
            <a:lstStyle/>
            <a:p>
              <a:pPr>
                <a:lnSpc>
                  <a:spcPct val="110000"/>
                </a:lnSpc>
              </a:pPr>
              <a:endParaRPr lang="cs-CZ" sz="1400" b="0">
                <a:latin typeface="Calibri" pitchFamily="34" charset="0"/>
                <a:cs typeface="Arial" charset="0"/>
              </a:endParaRPr>
            </a:p>
          </p:txBody>
        </p:sp>
        <p:sp>
          <p:nvSpPr>
            <p:cNvPr id="433160" name="Freeform 14"/>
            <p:cNvSpPr>
              <a:spLocks/>
            </p:cNvSpPr>
            <p:nvPr/>
          </p:nvSpPr>
          <p:spPr bwMode="auto">
            <a:xfrm>
              <a:off x="1" y="3026"/>
              <a:ext cx="5758" cy="288"/>
            </a:xfrm>
            <a:custGeom>
              <a:avLst/>
              <a:gdLst>
                <a:gd name="T0" fmla="*/ 0 w 5758"/>
                <a:gd name="T1" fmla="*/ 204 h 314"/>
                <a:gd name="T2" fmla="*/ 2879 w 5758"/>
                <a:gd name="T3" fmla="*/ 0 h 314"/>
                <a:gd name="T4" fmla="*/ 5758 w 5758"/>
                <a:gd name="T5" fmla="*/ 204 h 314"/>
                <a:gd name="T6" fmla="*/ 0 60000 65536"/>
                <a:gd name="T7" fmla="*/ 0 60000 65536"/>
                <a:gd name="T8" fmla="*/ 0 60000 65536"/>
                <a:gd name="T9" fmla="*/ 0 w 5758"/>
                <a:gd name="T10" fmla="*/ 0 h 314"/>
                <a:gd name="T11" fmla="*/ 5758 w 5758"/>
                <a:gd name="T12" fmla="*/ 314 h 314"/>
              </a:gdLst>
              <a:ahLst/>
              <a:cxnLst>
                <a:cxn ang="T6">
                  <a:pos x="T0" y="T1"/>
                </a:cxn>
                <a:cxn ang="T7">
                  <a:pos x="T2" y="T3"/>
                </a:cxn>
                <a:cxn ang="T8">
                  <a:pos x="T4" y="T5"/>
                </a:cxn>
              </a:cxnLst>
              <a:rect l="T9" t="T10" r="T11" b="T12"/>
              <a:pathLst>
                <a:path w="5758" h="314">
                  <a:moveTo>
                    <a:pt x="0" y="314"/>
                  </a:moveTo>
                  <a:cubicBezTo>
                    <a:pt x="959" y="157"/>
                    <a:pt x="1919" y="0"/>
                    <a:pt x="2879" y="0"/>
                  </a:cubicBezTo>
                  <a:cubicBezTo>
                    <a:pt x="3839" y="0"/>
                    <a:pt x="4798" y="157"/>
                    <a:pt x="5758" y="314"/>
                  </a:cubicBezTo>
                </a:path>
              </a:pathLst>
            </a:custGeom>
            <a:solidFill>
              <a:schemeClr val="bg1"/>
            </a:solidFill>
            <a:ln w="9525">
              <a:noFill/>
              <a:round/>
              <a:headEnd/>
              <a:tailEnd/>
            </a:ln>
          </p:spPr>
          <p:txBody>
            <a:bodyPr/>
            <a:lstStyle/>
            <a:p>
              <a:endParaRPr lang="cs-CZ"/>
            </a:p>
          </p:txBody>
        </p:sp>
      </p:grpSp>
      <p:sp>
        <p:nvSpPr>
          <p:cNvPr id="433156" name="Rectangle 9"/>
          <p:cNvSpPr>
            <a:spLocks noChangeArrowheads="1"/>
          </p:cNvSpPr>
          <p:nvPr/>
        </p:nvSpPr>
        <p:spPr bwMode="auto">
          <a:xfrm>
            <a:off x="71438" y="5418138"/>
            <a:ext cx="7934325" cy="1511300"/>
          </a:xfrm>
          <a:prstGeom prst="rect">
            <a:avLst/>
          </a:prstGeom>
          <a:noFill/>
          <a:ln w="12700" algn="ctr">
            <a:noFill/>
            <a:miter lim="800000"/>
            <a:headEnd/>
            <a:tailEnd/>
          </a:ln>
        </p:spPr>
        <p:txBody>
          <a:bodyPr lIns="90488" tIns="44450" rIns="90488" bIns="44450"/>
          <a:lstStyle/>
          <a:p>
            <a:pPr>
              <a:tabLst>
                <a:tab pos="3657600" algn="l"/>
              </a:tabLst>
            </a:pPr>
            <a:endParaRPr lang="en-US" sz="1200" b="0">
              <a:solidFill>
                <a:srgbClr val="FFFFFF"/>
              </a:solidFill>
              <a:latin typeface="Calibri" pitchFamily="34" charset="0"/>
              <a:cs typeface="Arial" charset="0"/>
            </a:endParaRPr>
          </a:p>
          <a:p>
            <a:pPr>
              <a:tabLst>
                <a:tab pos="3657600" algn="l"/>
              </a:tabLst>
            </a:pPr>
            <a:endParaRPr lang="en-US" sz="1600" b="0">
              <a:solidFill>
                <a:srgbClr val="FF0000"/>
              </a:solidFill>
              <a:latin typeface="Calibri" pitchFamily="34" charset="0"/>
              <a:cs typeface="Arial" charset="0"/>
            </a:endParaRPr>
          </a:p>
        </p:txBody>
      </p:sp>
      <p:pic>
        <p:nvPicPr>
          <p:cNvPr id="433157" name="Picture 6" descr="HWlogo_Red"/>
          <p:cNvPicPr>
            <a:picLocks noChangeAspect="1" noChangeArrowheads="1"/>
          </p:cNvPicPr>
          <p:nvPr/>
        </p:nvPicPr>
        <p:blipFill>
          <a:blip r:embed="rId3" cstate="print"/>
          <a:srcRect/>
          <a:stretch>
            <a:fillRect/>
          </a:stretch>
        </p:blipFill>
        <p:spPr bwMode="auto">
          <a:xfrm>
            <a:off x="7169150" y="6215063"/>
            <a:ext cx="1403350" cy="287337"/>
          </a:xfrm>
          <a:prstGeom prst="rect">
            <a:avLst/>
          </a:prstGeom>
          <a:noFill/>
          <a:ln w="9525">
            <a:noFill/>
            <a:miter lim="800000"/>
            <a:headEnd/>
            <a:tailEnd/>
          </a:ln>
        </p:spPr>
      </p:pic>
      <p:sp>
        <p:nvSpPr>
          <p:cNvPr id="433158" name="TextovéPole 19"/>
          <p:cNvSpPr txBox="1">
            <a:spLocks noChangeArrowheads="1"/>
          </p:cNvSpPr>
          <p:nvPr/>
        </p:nvSpPr>
        <p:spPr bwMode="auto">
          <a:xfrm>
            <a:off x="1066800" y="2362200"/>
            <a:ext cx="6781800" cy="1190625"/>
          </a:xfrm>
          <a:prstGeom prst="rect">
            <a:avLst/>
          </a:prstGeom>
          <a:noFill/>
          <a:ln w="9525">
            <a:noFill/>
            <a:miter lim="800000"/>
            <a:headEnd/>
            <a:tailEnd/>
          </a:ln>
        </p:spPr>
        <p:txBody>
          <a:bodyPr>
            <a:spAutoFit/>
          </a:bodyPr>
          <a:lstStyle/>
          <a:p>
            <a:pPr algn="ctr"/>
            <a:r>
              <a:rPr lang="cs-CZ" sz="3600">
                <a:solidFill>
                  <a:srgbClr val="FF0000"/>
                </a:solidFill>
              </a:rPr>
              <a:t>Honeywell Turbo Technologies </a:t>
            </a:r>
            <a:endParaRPr lang="en-US" sz="3600">
              <a:solidFill>
                <a:srgbClr val="FF000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idx="4294967295"/>
          </p:nvPr>
        </p:nvSpPr>
        <p:spPr>
          <a:xfrm>
            <a:off x="0" y="152400"/>
            <a:ext cx="9264650" cy="468313"/>
          </a:xfrm>
        </p:spPr>
        <p:txBody>
          <a:bodyPr/>
          <a:lstStyle/>
          <a:p>
            <a:r>
              <a:rPr lang="cs-CZ" dirty="0" smtClean="0">
                <a:latin typeface="Helvetica" pitchFamily="34" charset="0"/>
              </a:rPr>
              <a:t>Vývoj technologií pro celý svět</a:t>
            </a:r>
            <a:endParaRPr lang="en-US" dirty="0" smtClean="0">
              <a:latin typeface="Helvetica" pitchFamily="34" charset="0"/>
            </a:endParaRPr>
          </a:p>
        </p:txBody>
      </p:sp>
      <p:sp>
        <p:nvSpPr>
          <p:cNvPr id="457731" name="Rectangle 48"/>
          <p:cNvSpPr>
            <a:spLocks noChangeArrowheads="1"/>
          </p:cNvSpPr>
          <p:nvPr/>
        </p:nvSpPr>
        <p:spPr bwMode="auto">
          <a:xfrm>
            <a:off x="0" y="6029325"/>
            <a:ext cx="9144000" cy="766877"/>
          </a:xfrm>
          <a:prstGeom prst="rect">
            <a:avLst/>
          </a:prstGeom>
          <a:noFill/>
          <a:ln w="12699">
            <a:noFill/>
            <a:miter lim="800000"/>
            <a:headEnd/>
            <a:tailEnd/>
          </a:ln>
        </p:spPr>
        <p:txBody>
          <a:bodyPr lIns="90488" tIns="44450" rIns="90488" bIns="44450">
            <a:spAutoFit/>
          </a:bodyPr>
          <a:lstStyle/>
          <a:p>
            <a:pPr algn="ctr" eaLnBrk="0" hangingPunct="0">
              <a:lnSpc>
                <a:spcPct val="110000"/>
              </a:lnSpc>
            </a:pPr>
            <a:r>
              <a:rPr lang="cs-CZ" sz="2000" dirty="0" smtClean="0">
                <a:cs typeface="Arial" charset="0"/>
              </a:rPr>
              <a:t>Naše technologie šetří energii, snižují emise a zatěžování životního prostředí</a:t>
            </a:r>
            <a:endParaRPr lang="en-US" sz="2000" dirty="0">
              <a:cs typeface="Arial" charset="0"/>
            </a:endParaRPr>
          </a:p>
        </p:txBody>
      </p:sp>
      <p:pic>
        <p:nvPicPr>
          <p:cNvPr id="457732" name="Picture 10" descr="4"/>
          <p:cNvPicPr>
            <a:picLocks noChangeAspect="1" noChangeArrowheads="1"/>
          </p:cNvPicPr>
          <p:nvPr/>
        </p:nvPicPr>
        <p:blipFill>
          <a:blip r:embed="rId3" cstate="print"/>
          <a:srcRect/>
          <a:stretch>
            <a:fillRect/>
          </a:stretch>
        </p:blipFill>
        <p:spPr bwMode="auto">
          <a:xfrm>
            <a:off x="0" y="1268413"/>
            <a:ext cx="9144000" cy="4419600"/>
          </a:xfrm>
          <a:prstGeom prst="rect">
            <a:avLst/>
          </a:prstGeom>
          <a:noFill/>
          <a:ln w="9525">
            <a:noFill/>
            <a:miter lim="800000"/>
            <a:headEnd/>
            <a:tailEnd/>
          </a:ln>
        </p:spPr>
      </p:pic>
      <p:sp>
        <p:nvSpPr>
          <p:cNvPr id="6" name="Text Box 63"/>
          <p:cNvSpPr txBox="1">
            <a:spLocks noChangeArrowheads="1"/>
          </p:cNvSpPr>
          <p:nvPr/>
        </p:nvSpPr>
        <p:spPr bwMode="auto">
          <a:xfrm>
            <a:off x="4572000" y="2565400"/>
            <a:ext cx="3671888" cy="527050"/>
          </a:xfrm>
          <a:prstGeom prst="rect">
            <a:avLst/>
          </a:prstGeom>
          <a:noFill/>
          <a:ln w="12700">
            <a:noFill/>
            <a:miter lim="800000"/>
            <a:headEnd/>
            <a:tailEnd/>
          </a:ln>
          <a:effectLst/>
        </p:spPr>
        <p:txBody>
          <a:bodyPr lIns="90488" tIns="44450" rIns="90488" bIns="44450">
            <a:spAutoFit/>
          </a:bodyPr>
          <a:lstStyle/>
          <a:p>
            <a:pPr eaLnBrk="0" hangingPunct="0">
              <a:lnSpc>
                <a:spcPct val="110000"/>
              </a:lnSpc>
              <a:defRPr/>
            </a:pPr>
            <a:r>
              <a:rPr lang="en-US" sz="2800" i="1" dirty="0">
                <a:solidFill>
                  <a:srgbClr val="FF0000"/>
                </a:solidFill>
                <a:effectLst>
                  <a:outerShdw blurRad="38100" dist="38100" dir="2700000" algn="tl">
                    <a:srgbClr val="C0C0C0"/>
                  </a:outerShdw>
                </a:effectLst>
                <a:latin typeface="Helvetica" pitchFamily="34" charset="0"/>
              </a:rPr>
              <a:t>Turbo Technologies</a:t>
            </a: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3" descr="Honeywell_146"/>
          <p:cNvPicPr>
            <a:picLocks noChangeAspect="1" noChangeArrowheads="1"/>
          </p:cNvPicPr>
          <p:nvPr/>
        </p:nvPicPr>
        <p:blipFill>
          <a:blip r:embed="rId3" cstate="print"/>
          <a:srcRect/>
          <a:stretch>
            <a:fillRect/>
          </a:stretch>
        </p:blipFill>
        <p:spPr bwMode="auto">
          <a:xfrm>
            <a:off x="630365" y="3628391"/>
            <a:ext cx="4343971" cy="2740595"/>
          </a:xfrm>
          <a:prstGeom prst="rect">
            <a:avLst/>
          </a:prstGeom>
          <a:noFill/>
          <a:ln w="9525">
            <a:noFill/>
            <a:miter lim="800000"/>
            <a:headEnd/>
            <a:tailEnd/>
          </a:ln>
        </p:spPr>
      </p:pic>
      <p:sp>
        <p:nvSpPr>
          <p:cNvPr id="459780" name="Text Box 5"/>
          <p:cNvSpPr txBox="1">
            <a:spLocks noChangeArrowheads="1"/>
          </p:cNvSpPr>
          <p:nvPr/>
        </p:nvSpPr>
        <p:spPr bwMode="auto">
          <a:xfrm>
            <a:off x="5493580" y="4752129"/>
            <a:ext cx="2941293" cy="553998"/>
          </a:xfrm>
          <a:prstGeom prst="rect">
            <a:avLst/>
          </a:prstGeom>
          <a:noFill/>
          <a:ln w="9525">
            <a:noFill/>
            <a:miter lim="800000"/>
            <a:headEnd/>
            <a:tailEnd/>
          </a:ln>
        </p:spPr>
        <p:txBody>
          <a:bodyPr wrap="square">
            <a:spAutoFit/>
          </a:bodyPr>
          <a:lstStyle/>
          <a:p>
            <a:pPr algn="ctr"/>
            <a:r>
              <a:rPr lang="cs-CZ" sz="1800" dirty="0" smtClean="0">
                <a:cs typeface="Arial" charset="0"/>
              </a:rPr>
              <a:t>Testovací laboratoř</a:t>
            </a:r>
          </a:p>
          <a:p>
            <a:pPr algn="ctr"/>
            <a:r>
              <a:rPr lang="cs-CZ" sz="1200" dirty="0" smtClean="0">
                <a:cs typeface="Arial" charset="0"/>
              </a:rPr>
              <a:t>(od roku 2008)</a:t>
            </a:r>
            <a:endParaRPr lang="cs-CZ" sz="1200" dirty="0">
              <a:cs typeface="Arial" charset="0"/>
            </a:endParaRPr>
          </a:p>
        </p:txBody>
      </p:sp>
      <p:pic>
        <p:nvPicPr>
          <p:cNvPr id="5" name="Picture 4" descr="Picture1"/>
          <p:cNvPicPr>
            <a:picLocks noChangeAspect="1" noChangeArrowheads="1"/>
          </p:cNvPicPr>
          <p:nvPr/>
        </p:nvPicPr>
        <p:blipFill>
          <a:blip r:embed="rId4" cstate="print"/>
          <a:srcRect/>
          <a:stretch>
            <a:fillRect/>
          </a:stretch>
        </p:blipFill>
        <p:spPr bwMode="auto">
          <a:xfrm>
            <a:off x="3363904" y="873280"/>
            <a:ext cx="5139224" cy="2528288"/>
          </a:xfrm>
          <a:prstGeom prst="rect">
            <a:avLst/>
          </a:prstGeom>
          <a:noFill/>
          <a:effectLst>
            <a:softEdge rad="127000"/>
          </a:effectLst>
        </p:spPr>
      </p:pic>
      <p:sp>
        <p:nvSpPr>
          <p:cNvPr id="6" name="Text Box 5"/>
          <p:cNvSpPr txBox="1">
            <a:spLocks noChangeArrowheads="1"/>
          </p:cNvSpPr>
          <p:nvPr/>
        </p:nvSpPr>
        <p:spPr bwMode="auto">
          <a:xfrm>
            <a:off x="308870" y="1536178"/>
            <a:ext cx="2941293" cy="830997"/>
          </a:xfrm>
          <a:prstGeom prst="rect">
            <a:avLst/>
          </a:prstGeom>
          <a:noFill/>
          <a:ln w="9525">
            <a:noFill/>
            <a:miter lim="800000"/>
            <a:headEnd/>
            <a:tailEnd/>
          </a:ln>
        </p:spPr>
        <p:txBody>
          <a:bodyPr wrap="square">
            <a:spAutoFit/>
          </a:bodyPr>
          <a:lstStyle/>
          <a:p>
            <a:pPr algn="ctr"/>
            <a:r>
              <a:rPr lang="cs-CZ" sz="1800" dirty="0" smtClean="0">
                <a:cs typeface="Arial" charset="0"/>
              </a:rPr>
              <a:t>Hlavní budova </a:t>
            </a:r>
            <a:r>
              <a:rPr lang="en-US" sz="1800" dirty="0" smtClean="0">
                <a:cs typeface="Arial" charset="0"/>
              </a:rPr>
              <a:t>– V</a:t>
            </a:r>
            <a:r>
              <a:rPr lang="cs-CZ" sz="1800" dirty="0" smtClean="0">
                <a:cs typeface="Arial" charset="0"/>
              </a:rPr>
              <a:t>ývojové centrum</a:t>
            </a:r>
          </a:p>
          <a:p>
            <a:pPr algn="ctr"/>
            <a:r>
              <a:rPr lang="cs-CZ" sz="1200" dirty="0" smtClean="0">
                <a:cs typeface="Arial" charset="0"/>
              </a:rPr>
              <a:t>(od roku 2003)</a:t>
            </a:r>
            <a:endParaRPr lang="cs-CZ" sz="1200" dirty="0">
              <a:cs typeface="Arial" charset="0"/>
            </a:endParaRPr>
          </a:p>
        </p:txBody>
      </p:sp>
      <p:sp>
        <p:nvSpPr>
          <p:cNvPr id="7" name="Rectangle 2"/>
          <p:cNvSpPr txBox="1">
            <a:spLocks noChangeArrowheads="1"/>
          </p:cNvSpPr>
          <p:nvPr/>
        </p:nvSpPr>
        <p:spPr bwMode="auto">
          <a:xfrm>
            <a:off x="0" y="152400"/>
            <a:ext cx="9264650" cy="468313"/>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marL="0" marR="0" lvl="0" indent="0" algn="l" defTabSz="914400" rtl="0" eaLnBrk="0" fontAlgn="base" latinLnBrk="0" hangingPunct="0">
              <a:lnSpc>
                <a:spcPct val="80000"/>
              </a:lnSpc>
              <a:spcBef>
                <a:spcPct val="0"/>
              </a:spcBef>
              <a:spcAft>
                <a:spcPct val="0"/>
              </a:spcAft>
              <a:buClrTx/>
              <a:buSzTx/>
              <a:buFontTx/>
              <a:buNone/>
              <a:tabLst/>
              <a:defRPr/>
            </a:pPr>
            <a:r>
              <a:rPr lang="en-US" sz="2800" kern="0" dirty="0" smtClean="0">
                <a:latin typeface="Helvetica" pitchFamily="34" charset="0"/>
                <a:ea typeface="+mj-ea"/>
                <a:cs typeface="+mj-cs"/>
              </a:rPr>
              <a:t>Honeywell </a:t>
            </a:r>
            <a:r>
              <a:rPr lang="cs-CZ" sz="2800" kern="0" dirty="0" smtClean="0">
                <a:latin typeface="Helvetica" pitchFamily="34" charset="0"/>
                <a:ea typeface="+mj-ea"/>
                <a:cs typeface="+mj-cs"/>
              </a:rPr>
              <a:t>Turbo-Technologies v Brně</a:t>
            </a:r>
            <a:endParaRPr kumimoji="0" lang="en-US" sz="2800" b="1" i="0" u="none" strike="noStrike" kern="0" cap="none" spc="0" normalizeH="0" baseline="0" noProof="0" dirty="0" smtClean="0">
              <a:ln>
                <a:noFill/>
              </a:ln>
              <a:solidFill>
                <a:schemeClr val="tx1"/>
              </a:solidFill>
              <a:effectLst/>
              <a:uLnTx/>
              <a:uFillTx/>
              <a:latin typeface="Helvetica" pitchFamily="34" charset="0"/>
              <a:ea typeface="+mj-ea"/>
              <a:cs typeface="+mj-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
      <a:dk1>
        <a:srgbClr val="000000"/>
      </a:dk1>
      <a:lt1>
        <a:srgbClr val="FFFFFF"/>
      </a:lt1>
      <a:dk2>
        <a:srgbClr val="FFFFFF"/>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73038" marR="0" indent="-173038" algn="l" defTabSz="914400" rtl="0" eaLnBrk="0" fontAlgn="base" latinLnBrk="0" hangingPunct="0">
          <a:lnSpc>
            <a:spcPct val="100000"/>
          </a:lnSpc>
          <a:spcBef>
            <a:spcPct val="0"/>
          </a:spcBef>
          <a:spcAft>
            <a:spcPct val="0"/>
          </a:spcAft>
          <a:buClrTx/>
          <a:buSzTx/>
          <a:buFontTx/>
          <a:buNone/>
          <a:tabLst/>
          <a:defRPr kumimoji="0" lang="en-US" sz="1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73038" marR="0" indent="-173038" algn="l" defTabSz="914400" rtl="0" eaLnBrk="0" fontAlgn="base" latinLnBrk="0" hangingPunct="0">
          <a:lnSpc>
            <a:spcPct val="100000"/>
          </a:lnSpc>
          <a:spcBef>
            <a:spcPct val="0"/>
          </a:spcBef>
          <a:spcAft>
            <a:spcPct val="0"/>
          </a:spcAft>
          <a:buClrTx/>
          <a:buSzTx/>
          <a:buFontTx/>
          <a:buNone/>
          <a:tabLst/>
          <a:defRPr kumimoji="0" lang="en-US" sz="15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
      <a:dk1>
        <a:srgbClr val="000000"/>
      </a:dk1>
      <a:lt1>
        <a:srgbClr val="FFFFFF"/>
      </a:lt1>
      <a:dk2>
        <a:srgbClr val="FFFFFF"/>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73038" marR="0" indent="-173038" algn="l" defTabSz="914400" rtl="0" eaLnBrk="0" fontAlgn="base" latinLnBrk="0" hangingPunct="0">
          <a:lnSpc>
            <a:spcPct val="100000"/>
          </a:lnSpc>
          <a:spcBef>
            <a:spcPct val="0"/>
          </a:spcBef>
          <a:spcAft>
            <a:spcPct val="0"/>
          </a:spcAft>
          <a:buClrTx/>
          <a:buSzTx/>
          <a:buFontTx/>
          <a:buNone/>
          <a:tabLst/>
          <a:defRPr kumimoji="0" lang="en-US" sz="1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73038" marR="0" indent="-173038" algn="l" defTabSz="914400" rtl="0" eaLnBrk="0" fontAlgn="base" latinLnBrk="0" hangingPunct="0">
          <a:lnSpc>
            <a:spcPct val="100000"/>
          </a:lnSpc>
          <a:spcBef>
            <a:spcPct val="0"/>
          </a:spcBef>
          <a:spcAft>
            <a:spcPct val="0"/>
          </a:spcAft>
          <a:buClrTx/>
          <a:buSzTx/>
          <a:buFontTx/>
          <a:buNone/>
          <a:tabLst/>
          <a:defRPr kumimoji="0" lang="en-US" sz="15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7882</TotalTime>
  <Pages>5</Pages>
  <Words>1886</Words>
  <Application>Microsoft Office PowerPoint</Application>
  <PresentationFormat>On-screen Show (4:3)</PresentationFormat>
  <Paragraphs>203</Paragraphs>
  <Slides>16</Slides>
  <Notes>10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16</vt:i4>
      </vt:variant>
    </vt:vector>
  </HeadingPairs>
  <TitlesOfParts>
    <vt:vector size="20" baseType="lpstr">
      <vt:lpstr>1_Default Design</vt:lpstr>
      <vt:lpstr>Default Design</vt:lpstr>
      <vt:lpstr>Bitmap Image</vt:lpstr>
      <vt:lpstr>Photo Editor Photo</vt:lpstr>
      <vt:lpstr>Slide 1</vt:lpstr>
      <vt:lpstr>Honeywell, aneb Více než…</vt:lpstr>
      <vt:lpstr>Oblasti celosvětového působení</vt:lpstr>
      <vt:lpstr>Honeywell v České Republice</vt:lpstr>
      <vt:lpstr>Slide 5</vt:lpstr>
      <vt:lpstr>Honeywell Technology Solutions (HTS) – Vývojové centrum Brno</vt:lpstr>
      <vt:lpstr>Slide 7</vt:lpstr>
      <vt:lpstr>Vývoj technologií pro celý svět</vt:lpstr>
      <vt:lpstr>Slide 9</vt:lpstr>
      <vt:lpstr>Spolupráce v motorsportu</vt:lpstr>
      <vt:lpstr>Vývojové týmy v Brně</vt:lpstr>
      <vt:lpstr>Duální přeplňování – Koncept vyvíjený v Brně</vt:lpstr>
      <vt:lpstr>Slide 13</vt:lpstr>
      <vt:lpstr>Slide 14</vt:lpstr>
      <vt:lpstr>Co Vám nabídneme?  </vt:lpstr>
      <vt:lpstr>Vaše klíče k úspěchu </vt:lpstr>
    </vt:vector>
  </TitlesOfParts>
  <Company>Honeywell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.ppt template</dc:subject>
  <dc:creator>dbottig</dc:creator>
  <cp:keywords>on screen power point template / Honeywell</cp:keywords>
  <dc:description>Honeywell approved template with minimum user hints and tips</dc:description>
  <cp:lastModifiedBy>E387357</cp:lastModifiedBy>
  <cp:revision>325</cp:revision>
  <cp:lastPrinted>1999-03-26T23:10:12Z</cp:lastPrinted>
  <dcterms:created xsi:type="dcterms:W3CDTF">2003-04-18T00:36:36Z</dcterms:created>
  <dcterms:modified xsi:type="dcterms:W3CDTF">2011-04-20T08:32:29Z</dcterms:modified>
</cp:coreProperties>
</file>