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82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13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94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8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09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37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5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74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0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43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2821-40EC-4F50-8E85-C85FAA54CC5D}" type="datetimeFigureOut">
              <a:rPr lang="cs-CZ" smtClean="0"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B313-0761-468B-8DAA-86207764C7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7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3" b="56250"/>
          <a:stretch/>
        </p:blipFill>
        <p:spPr bwMode="auto">
          <a:xfrm>
            <a:off x="-684584" y="332656"/>
            <a:ext cx="12001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-2508666" y="436169"/>
            <a:ext cx="194421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Pozvání/</a:t>
            </a:r>
            <a:r>
              <a:rPr lang="cs-CZ" dirty="0" err="1" smtClean="0"/>
              <a:t>Welcome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956376" y="470124"/>
            <a:ext cx="194421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Organizační </a:t>
            </a:r>
            <a:r>
              <a:rPr lang="cs-CZ" dirty="0" err="1" smtClean="0"/>
              <a:t>Committees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57236" y="367813"/>
            <a:ext cx="194421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Program/</a:t>
            </a:r>
            <a:r>
              <a:rPr lang="cs-CZ" dirty="0" err="1" smtClean="0"/>
              <a:t>Programme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79912" y="332656"/>
            <a:ext cx="194421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Registrace a ubytování/</a:t>
            </a:r>
            <a:r>
              <a:rPr lang="cs-CZ" dirty="0" err="1" smtClean="0"/>
              <a:t>Registration</a:t>
            </a:r>
            <a:r>
              <a:rPr lang="cs-CZ" dirty="0" smtClean="0"/>
              <a:t> and </a:t>
            </a:r>
            <a:r>
              <a:rPr lang="cs-CZ" dirty="0" err="1" smtClean="0"/>
              <a:t>Accommodation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417039"/>
            <a:ext cx="194421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Abstrakt a Publikace/</a:t>
            </a:r>
            <a:r>
              <a:rPr lang="cs-CZ" dirty="0" err="1" smtClean="0"/>
              <a:t>Abstracts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Publication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427340" y="436169"/>
            <a:ext cx="194421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Info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044608" y="482335"/>
            <a:ext cx="194421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Kontakt/</a:t>
            </a:r>
            <a:r>
              <a:rPr lang="cs-CZ" dirty="0" err="1" smtClean="0"/>
              <a:t>Contacts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938190" y="2852936"/>
            <a:ext cx="194421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Zde umístit fotku z minulého setkání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2708920"/>
            <a:ext cx="1944216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Doplnit elektrochemickou školu!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0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76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Rene</dc:creator>
  <cp:lastModifiedBy>Rene</cp:lastModifiedBy>
  <cp:revision>1</cp:revision>
  <dcterms:created xsi:type="dcterms:W3CDTF">2013-03-09T16:54:30Z</dcterms:created>
  <dcterms:modified xsi:type="dcterms:W3CDTF">2013-03-09T17:02:40Z</dcterms:modified>
</cp:coreProperties>
</file>