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4268-E711-4E10-AAA1-B350E21C9FDA}" type="datetimeFigureOut">
              <a:rPr lang="cs-CZ" smtClean="0"/>
              <a:t>8.3.2012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49D1-1200-4E11-9C60-69A9897AB4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45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4268-E711-4E10-AAA1-B350E21C9FDA}" type="datetimeFigureOut">
              <a:rPr lang="cs-CZ" smtClean="0"/>
              <a:t>8.3.2012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49D1-1200-4E11-9C60-69A9897AB4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14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4268-E711-4E10-AAA1-B350E21C9FDA}" type="datetimeFigureOut">
              <a:rPr lang="cs-CZ" smtClean="0"/>
              <a:t>8.3.2012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49D1-1200-4E11-9C60-69A9897AB4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64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4268-E711-4E10-AAA1-B350E21C9FDA}" type="datetimeFigureOut">
              <a:rPr lang="cs-CZ" smtClean="0"/>
              <a:t>8.3.2012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49D1-1200-4E11-9C60-69A9897AB4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89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4268-E711-4E10-AAA1-B350E21C9FDA}" type="datetimeFigureOut">
              <a:rPr lang="cs-CZ" smtClean="0"/>
              <a:t>8.3.2012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49D1-1200-4E11-9C60-69A9897AB4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44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4268-E711-4E10-AAA1-B350E21C9FDA}" type="datetimeFigureOut">
              <a:rPr lang="cs-CZ" smtClean="0"/>
              <a:t>8.3.2012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49D1-1200-4E11-9C60-69A9897AB4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93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4268-E711-4E10-AAA1-B350E21C9FDA}" type="datetimeFigureOut">
              <a:rPr lang="cs-CZ" smtClean="0"/>
              <a:t>8.3.2012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49D1-1200-4E11-9C60-69A9897AB4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7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4268-E711-4E10-AAA1-B350E21C9FDA}" type="datetimeFigureOut">
              <a:rPr lang="cs-CZ" smtClean="0"/>
              <a:t>8.3.2012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49D1-1200-4E11-9C60-69A9897AB4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19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4268-E711-4E10-AAA1-B350E21C9FDA}" type="datetimeFigureOut">
              <a:rPr lang="cs-CZ" smtClean="0"/>
              <a:t>8.3.2012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49D1-1200-4E11-9C60-69A9897AB4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77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4268-E711-4E10-AAA1-B350E21C9FDA}" type="datetimeFigureOut">
              <a:rPr lang="cs-CZ" smtClean="0"/>
              <a:t>8.3.2012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49D1-1200-4E11-9C60-69A9897AB4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975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4268-E711-4E10-AAA1-B350E21C9FDA}" type="datetimeFigureOut">
              <a:rPr lang="cs-CZ" smtClean="0"/>
              <a:t>8.3.2012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49D1-1200-4E11-9C60-69A9897AB4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09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4268-E711-4E10-AAA1-B350E21C9FDA}" type="datetimeFigureOut">
              <a:rPr lang="cs-CZ" smtClean="0"/>
              <a:t>8.3.2012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849D1-1200-4E11-9C60-69A9897AB4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32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Pájinka\Desktop\OPVK_hor_zakladni_logolink_CMYK_cz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2106"/>
            <a:ext cx="4824536" cy="105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++PÁJINKA++\+ OPVK +\loga\nanolabsy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9" t="12327" r="20769" b="33527"/>
          <a:stretch/>
        </p:blipFill>
        <p:spPr bwMode="auto">
          <a:xfrm>
            <a:off x="5724127" y="5445224"/>
            <a:ext cx="3222595" cy="122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10"/>
          <p:cNvCxnSpPr/>
          <p:nvPr/>
        </p:nvCxnSpPr>
        <p:spPr>
          <a:xfrm>
            <a:off x="467544" y="1340768"/>
            <a:ext cx="820891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829269" y="1916832"/>
            <a:ext cx="54593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dirty="0" smtClean="0"/>
              <a:t>Název přednášky</a:t>
            </a:r>
            <a:endParaRPr lang="cs-CZ" sz="6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916094" y="3212976"/>
            <a:ext cx="1281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Jméno</a:t>
            </a:r>
            <a:endParaRPr lang="cs-CZ" sz="32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536196" y="6046098"/>
            <a:ext cx="5219442" cy="616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200" dirty="0" err="1" smtClean="0"/>
              <a:t>Reg.č.projektu</a:t>
            </a:r>
            <a:r>
              <a:rPr lang="cs-CZ" sz="1200" dirty="0" smtClean="0"/>
              <a:t>: </a:t>
            </a:r>
            <a:r>
              <a:rPr lang="cs-CZ" sz="1200" u="none" strike="noStrike" dirty="0" smtClean="0">
                <a:effectLst/>
              </a:rPr>
              <a:t>CZ.1.07/2.3.00/20.0148</a:t>
            </a:r>
            <a:endParaRPr lang="cs-CZ" sz="1200" dirty="0" smtClean="0"/>
          </a:p>
          <a:p>
            <a:pPr>
              <a:lnSpc>
                <a:spcPct val="150000"/>
              </a:lnSpc>
            </a:pPr>
            <a:r>
              <a:rPr lang="cs-CZ" sz="1200" dirty="0" smtClean="0"/>
              <a:t>Název projektu: </a:t>
            </a:r>
            <a:r>
              <a:rPr lang="cs-CZ" sz="1200" u="none" strike="noStrike" dirty="0" smtClean="0">
                <a:effectLst/>
              </a:rPr>
              <a:t>Mezinárodní spolupráce v oblasti "in </a:t>
            </a:r>
            <a:r>
              <a:rPr lang="cs-CZ" sz="1200" u="none" strike="noStrike" dirty="0" err="1" smtClean="0">
                <a:effectLst/>
              </a:rPr>
              <a:t>vivo</a:t>
            </a:r>
            <a:r>
              <a:rPr lang="cs-CZ" sz="1200" u="none" strike="noStrike" dirty="0" smtClean="0">
                <a:effectLst/>
              </a:rPr>
              <a:t>" zobrazovacích technik</a:t>
            </a:r>
            <a:endParaRPr lang="cs-CZ" sz="1200" b="0" i="0" u="none" strike="noStrike" dirty="0" smtClean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585368" y="1988840"/>
            <a:ext cx="17543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cs-CZ" sz="2000" dirty="0" smtClean="0"/>
              <a:t>Název:</a:t>
            </a:r>
          </a:p>
          <a:p>
            <a:pPr>
              <a:lnSpc>
                <a:spcPct val="300000"/>
              </a:lnSpc>
            </a:pPr>
            <a:r>
              <a:rPr lang="cs-CZ" sz="2000" dirty="0" smtClean="0"/>
              <a:t>Školitel:</a:t>
            </a:r>
          </a:p>
          <a:p>
            <a:pPr>
              <a:lnSpc>
                <a:spcPct val="300000"/>
              </a:lnSpc>
            </a:pPr>
            <a:r>
              <a:rPr lang="cs-CZ" sz="2000" dirty="0" smtClean="0"/>
              <a:t>Datum:</a:t>
            </a:r>
            <a:endParaRPr lang="cs-CZ" sz="20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1913130" y="4077072"/>
            <a:ext cx="1281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Jméno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513043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++PÁJINKA++\+ OPVK +\loga\Základní logolink OP VK\03_Zakladni_logolink_vertikalni_cz\OPVK_ver_zakladni_logolink_CMYK_cz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" y="272731"/>
            <a:ext cx="2277879" cy="603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++PÁJINKA++\+ OPVK +\loga\nanolabsy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9" t="12327" r="20769" b="33527"/>
          <a:stretch/>
        </p:blipFill>
        <p:spPr bwMode="auto">
          <a:xfrm>
            <a:off x="5656083" y="5445224"/>
            <a:ext cx="3222595" cy="122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386749" y="620688"/>
            <a:ext cx="54593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dirty="0" smtClean="0"/>
              <a:t>Název přednášky</a:t>
            </a:r>
            <a:endParaRPr lang="cs-CZ" sz="6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19925" y="1844824"/>
            <a:ext cx="1281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Jméno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254458" y="3489330"/>
            <a:ext cx="5701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200" dirty="0" err="1" smtClean="0"/>
              <a:t>Reg.č.projektu</a:t>
            </a:r>
            <a:r>
              <a:rPr lang="cs-CZ" sz="1200" dirty="0" smtClean="0"/>
              <a:t>: </a:t>
            </a:r>
            <a:r>
              <a:rPr lang="cs-CZ" sz="1200" u="none" strike="noStrike" dirty="0" smtClean="0">
                <a:effectLst/>
              </a:rPr>
              <a:t>CZ.1.07/2.3.00/20.0148</a:t>
            </a:r>
            <a:endParaRPr lang="cs-CZ" sz="1200" dirty="0" smtClean="0"/>
          </a:p>
          <a:p>
            <a:pPr>
              <a:lnSpc>
                <a:spcPct val="150000"/>
              </a:lnSpc>
            </a:pPr>
            <a:r>
              <a:rPr lang="cs-CZ" sz="1200" dirty="0" smtClean="0"/>
              <a:t>Název projektu: </a:t>
            </a:r>
            <a:r>
              <a:rPr lang="cs-CZ" sz="1200" u="none" strike="noStrike" dirty="0" smtClean="0">
                <a:effectLst/>
              </a:rPr>
              <a:t>Mezinárodní spolupráce v oblasti "in </a:t>
            </a:r>
            <a:r>
              <a:rPr lang="cs-CZ" sz="1200" u="none" strike="noStrike" dirty="0" err="1" smtClean="0">
                <a:effectLst/>
              </a:rPr>
              <a:t>vivo</a:t>
            </a:r>
            <a:r>
              <a:rPr lang="cs-CZ" sz="1200" u="none" strike="noStrike" dirty="0" smtClean="0">
                <a:effectLst/>
              </a:rPr>
              <a:t>" zobrazovacích technik</a:t>
            </a:r>
            <a:endParaRPr lang="cs-CZ" sz="1200" b="0" i="0" u="none" strike="noStrike" dirty="0" smtClean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294821" y="620688"/>
            <a:ext cx="17543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cs-CZ" sz="2000" dirty="0" smtClean="0"/>
              <a:t>Název:</a:t>
            </a:r>
          </a:p>
          <a:p>
            <a:pPr>
              <a:lnSpc>
                <a:spcPct val="300000"/>
              </a:lnSpc>
            </a:pPr>
            <a:r>
              <a:rPr lang="cs-CZ" sz="2000" dirty="0" smtClean="0"/>
              <a:t>Školitel:</a:t>
            </a:r>
          </a:p>
          <a:p>
            <a:pPr>
              <a:lnSpc>
                <a:spcPct val="300000"/>
              </a:lnSpc>
            </a:pPr>
            <a:r>
              <a:rPr lang="cs-CZ" sz="2000" dirty="0" smtClean="0"/>
              <a:t>Datum: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516961" y="2772217"/>
            <a:ext cx="1314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Datum</a:t>
            </a:r>
            <a:endParaRPr lang="cs-CZ" sz="3200" dirty="0"/>
          </a:p>
        </p:txBody>
      </p:sp>
      <p:cxnSp>
        <p:nvCxnSpPr>
          <p:cNvPr id="3" name="Přímá spojnice 2"/>
          <p:cNvCxnSpPr/>
          <p:nvPr/>
        </p:nvCxnSpPr>
        <p:spPr>
          <a:xfrm>
            <a:off x="2195736" y="272731"/>
            <a:ext cx="0" cy="625261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9901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52</Words>
  <Application>Microsoft Office PowerPoint</Application>
  <PresentationFormat>Předvádění na obrazovce (4:3)</PresentationFormat>
  <Paragraphs>16</Paragraphs>
  <Slides>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3" baseType="lpstr">
      <vt:lpstr>Motiv systému Office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Pájinka</dc:creator>
  <cp:lastModifiedBy>Pájinka</cp:lastModifiedBy>
  <cp:revision>6</cp:revision>
  <dcterms:created xsi:type="dcterms:W3CDTF">2012-03-08T19:24:06Z</dcterms:created>
  <dcterms:modified xsi:type="dcterms:W3CDTF">2012-03-08T20:20:46Z</dcterms:modified>
</cp:coreProperties>
</file>