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97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43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19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10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5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66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75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81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79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51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2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959DC-B01A-4D8A-895B-999951D2C918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D7D8-4C23-43DC-B4FB-7EFE2CA26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01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22662" cy="394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971600" y="3949885"/>
            <a:ext cx="784887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Kurz: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/>
              <a:t>Nové změny a úpravy v informačním systému, především při správě pracovníka </a:t>
            </a:r>
            <a:r>
              <a:rPr lang="cs-CZ" sz="1400" b="1" dirty="0"/>
              <a:t>   </a:t>
            </a:r>
            <a:endParaRPr lang="cs-CZ" sz="1400" b="1" dirty="0" smtClean="0"/>
          </a:p>
          <a:p>
            <a:r>
              <a:rPr lang="cs-CZ" sz="1400" b="1" dirty="0"/>
              <a:t> </a:t>
            </a:r>
          </a:p>
          <a:p>
            <a:r>
              <a:rPr lang="cs-CZ" sz="1400" b="1" dirty="0" smtClean="0"/>
              <a:t>prof. Ing. René </a:t>
            </a:r>
            <a:r>
              <a:rPr lang="cs-CZ" sz="1400" b="1" dirty="0" err="1" smtClean="0"/>
              <a:t>Kizek</a:t>
            </a:r>
            <a:r>
              <a:rPr lang="cs-CZ" sz="1400" b="1" dirty="0" smtClean="0"/>
              <a:t>, </a:t>
            </a:r>
            <a:r>
              <a:rPr lang="cs-CZ" sz="1400" b="1" dirty="0"/>
              <a:t>Ph.D</a:t>
            </a:r>
            <a:r>
              <a:rPr lang="cs-CZ" sz="1400" b="1" dirty="0" smtClean="0"/>
              <a:t>., RNDr. Josef Růžička, Petr Čapek, Mgr. Michal Horák, Mgr. Olga Kryštofová, Ph.D.</a:t>
            </a:r>
          </a:p>
          <a:p>
            <a:endParaRPr lang="cs-CZ" sz="1400" b="1" dirty="0"/>
          </a:p>
          <a:p>
            <a:r>
              <a:rPr lang="cs-CZ" sz="1200" b="1" dirty="0" smtClean="0"/>
              <a:t>16. 6. 2014, 13:00 </a:t>
            </a:r>
            <a:r>
              <a:rPr lang="cs-CZ" sz="1200" b="1" dirty="0"/>
              <a:t>h </a:t>
            </a:r>
            <a:endParaRPr lang="cs-CZ" sz="1200" dirty="0"/>
          </a:p>
          <a:p>
            <a:endParaRPr lang="cs-CZ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255" y="5589240"/>
            <a:ext cx="4713287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3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255" y="5589240"/>
            <a:ext cx="4713287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Skupina 4"/>
          <p:cNvGrpSpPr/>
          <p:nvPr/>
        </p:nvGrpSpPr>
        <p:grpSpPr>
          <a:xfrm>
            <a:off x="7170" y="1406648"/>
            <a:ext cx="9141465" cy="4070127"/>
            <a:chOff x="-3272921" y="1891153"/>
            <a:chExt cx="14253632" cy="5382930"/>
          </a:xfrm>
        </p:grpSpPr>
        <p:grpSp>
          <p:nvGrpSpPr>
            <p:cNvPr id="6" name="Skupina 5"/>
            <p:cNvGrpSpPr/>
            <p:nvPr/>
          </p:nvGrpSpPr>
          <p:grpSpPr>
            <a:xfrm>
              <a:off x="-3272921" y="1891153"/>
              <a:ext cx="14253632" cy="5382930"/>
              <a:chOff x="-6573579" y="-679496"/>
              <a:chExt cx="24377240" cy="9427487"/>
            </a:xfrm>
          </p:grpSpPr>
          <p:grpSp>
            <p:nvGrpSpPr>
              <p:cNvPr id="8" name="Skupina 7"/>
              <p:cNvGrpSpPr/>
              <p:nvPr/>
            </p:nvGrpSpPr>
            <p:grpSpPr>
              <a:xfrm>
                <a:off x="-6573579" y="-679496"/>
                <a:ext cx="24364331" cy="9427487"/>
                <a:chOff x="-6573579" y="-679496"/>
                <a:chExt cx="24364331" cy="9427487"/>
              </a:xfrm>
            </p:grpSpPr>
            <p:pic>
              <p:nvPicPr>
                <p:cNvPr id="10" name="Obrázek 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54421" y="4041348"/>
                  <a:ext cx="8127992" cy="4706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1" name="Obrázek 10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662760" y="4041348"/>
                  <a:ext cx="8127992" cy="4706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2" name="Obrázek 1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47669" y="-665300"/>
                  <a:ext cx="8127992" cy="4706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3" name="Obrázek 12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6573579" y="-679496"/>
                  <a:ext cx="8127992" cy="4706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9" name="Obrázek 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5669" y="-679496"/>
                <a:ext cx="8127992" cy="470664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  <p:pic>
          <p:nvPicPr>
            <p:cNvPr id="7" name="Picture 1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269642" y="4586671"/>
              <a:ext cx="4749244" cy="2685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26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</Words>
  <Application>Microsoft Office PowerPoint</Application>
  <PresentationFormat>Předvádění na obrazovce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Michal</cp:lastModifiedBy>
  <cp:revision>18</cp:revision>
  <dcterms:created xsi:type="dcterms:W3CDTF">2013-10-04T13:00:17Z</dcterms:created>
  <dcterms:modified xsi:type="dcterms:W3CDTF">2014-10-31T14:23:42Z</dcterms:modified>
</cp:coreProperties>
</file>