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9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9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5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66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75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9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51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2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2" y="-143577"/>
            <a:ext cx="8722662" cy="394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71600" y="3715897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Kurz: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/>
              <a:t>Monitorování hladiny biochemických </a:t>
            </a:r>
            <a:r>
              <a:rPr lang="cs-CZ" sz="1600" b="1" dirty="0" err="1"/>
              <a:t>markerů</a:t>
            </a:r>
            <a:r>
              <a:rPr lang="cs-CZ" sz="1600" b="1" dirty="0"/>
              <a:t>, včetně </a:t>
            </a:r>
            <a:r>
              <a:rPr lang="cs-CZ" sz="1600" b="1" dirty="0" err="1"/>
              <a:t>thiolových</a:t>
            </a:r>
            <a:r>
              <a:rPr lang="cs-CZ" sz="1600" b="1" dirty="0"/>
              <a:t> sloučenin</a:t>
            </a:r>
            <a:endParaRPr lang="cs-CZ" sz="1600" dirty="0"/>
          </a:p>
          <a:p>
            <a:r>
              <a:rPr lang="en-GB" sz="1400" i="1" dirty="0" err="1" smtClean="0"/>
              <a:t>Ing</a:t>
            </a:r>
            <a:r>
              <a:rPr lang="en-GB" sz="1400" i="1" dirty="0"/>
              <a:t>. </a:t>
            </a:r>
            <a:r>
              <a:rPr lang="en-GB" sz="1400" i="1" dirty="0" err="1"/>
              <a:t>Kateřina</a:t>
            </a:r>
            <a:r>
              <a:rPr lang="en-GB" sz="1400" i="1" dirty="0"/>
              <a:t> </a:t>
            </a:r>
            <a:r>
              <a:rPr lang="en-GB" sz="1400" i="1" dirty="0" err="1"/>
              <a:t>Tmejová</a:t>
            </a:r>
            <a:r>
              <a:rPr lang="en-GB" sz="1400" i="1" dirty="0"/>
              <a:t>, Ph.D., Mgr. et </a:t>
            </a:r>
            <a:r>
              <a:rPr lang="en-GB" sz="1400" i="1" dirty="0" err="1"/>
              <a:t>Bc</a:t>
            </a:r>
            <a:r>
              <a:rPr lang="en-GB" sz="1400" i="1" dirty="0"/>
              <a:t>. </a:t>
            </a:r>
            <a:r>
              <a:rPr lang="en-GB" sz="1400" i="1" dirty="0" err="1"/>
              <a:t>Martkéka</a:t>
            </a:r>
            <a:r>
              <a:rPr lang="en-GB" sz="1400" i="1" dirty="0"/>
              <a:t> </a:t>
            </a:r>
            <a:r>
              <a:rPr lang="en-GB" sz="1400" i="1" dirty="0" err="1"/>
              <a:t>Komínková</a:t>
            </a:r>
            <a:r>
              <a:rPr lang="en-GB" sz="1400" i="1" dirty="0"/>
              <a:t>, Mgr. Natalia </a:t>
            </a:r>
            <a:r>
              <a:rPr lang="en-GB" sz="1400" i="1" dirty="0" err="1"/>
              <a:t>Cernei</a:t>
            </a:r>
            <a:r>
              <a:rPr lang="en-GB" sz="1400" i="1" dirty="0"/>
              <a:t>, Ph.D., Mgr. </a:t>
            </a:r>
            <a:r>
              <a:rPr lang="en-GB" sz="1400" i="1" dirty="0" err="1"/>
              <a:t>Zbyněk</a:t>
            </a:r>
            <a:r>
              <a:rPr lang="en-GB" sz="1400" i="1" dirty="0"/>
              <a:t> </a:t>
            </a:r>
            <a:r>
              <a:rPr lang="en-GB" sz="1400" i="1" dirty="0" err="1"/>
              <a:t>Heger</a:t>
            </a:r>
            <a:r>
              <a:rPr lang="en-GB" sz="1400" i="1" dirty="0"/>
              <a:t>, </a:t>
            </a:r>
            <a:r>
              <a:rPr lang="en-GB" sz="1400" i="1" dirty="0" err="1"/>
              <a:t>Ing</a:t>
            </a:r>
            <a:r>
              <a:rPr lang="en-GB" sz="1400" i="1" dirty="0"/>
              <a:t>. </a:t>
            </a:r>
            <a:r>
              <a:rPr lang="en-GB" sz="1400" i="1" dirty="0" err="1"/>
              <a:t>Branislav</a:t>
            </a:r>
            <a:r>
              <a:rPr lang="en-GB" sz="1400" i="1" dirty="0"/>
              <a:t> </a:t>
            </a:r>
            <a:r>
              <a:rPr lang="en-GB" sz="1400" i="1" dirty="0" err="1"/>
              <a:t>Ruttkay-Nedecký</a:t>
            </a:r>
            <a:r>
              <a:rPr lang="en-GB" sz="1400" i="1" dirty="0"/>
              <a:t>, Ph.D., </a:t>
            </a:r>
            <a:r>
              <a:rPr lang="en-GB" sz="1400" i="1" dirty="0" err="1"/>
              <a:t>Ing</a:t>
            </a:r>
            <a:r>
              <a:rPr lang="en-GB" sz="1400" i="1" dirty="0"/>
              <a:t>. Iva </a:t>
            </a:r>
            <a:r>
              <a:rPr lang="en-GB" sz="1400" i="1" dirty="0" err="1"/>
              <a:t>Blažková</a:t>
            </a:r>
            <a:r>
              <a:rPr lang="cs-CZ" sz="1400" i="1" dirty="0"/>
              <a:t>, MUDr. Jaromír </a:t>
            </a:r>
            <a:r>
              <a:rPr lang="cs-CZ" sz="1400" i="1" dirty="0" err="1"/>
              <a:t>Gumulec</a:t>
            </a:r>
            <a:r>
              <a:rPr lang="cs-CZ" sz="1400" i="1" dirty="0"/>
              <a:t>, </a:t>
            </a:r>
            <a:r>
              <a:rPr lang="en-GB" sz="1400" i="1" dirty="0" err="1"/>
              <a:t>Ing</a:t>
            </a:r>
            <a:r>
              <a:rPr lang="en-GB" sz="1400" i="1" dirty="0"/>
              <a:t>. et </a:t>
            </a:r>
            <a:r>
              <a:rPr lang="en-GB" sz="1400" i="1" dirty="0" err="1"/>
              <a:t>Ing</a:t>
            </a:r>
            <a:r>
              <a:rPr lang="en-GB" sz="1400" i="1" dirty="0"/>
              <a:t>. David </a:t>
            </a:r>
            <a:r>
              <a:rPr lang="en-GB" sz="1400" i="1" dirty="0" err="1"/>
              <a:t>Hynek</a:t>
            </a:r>
            <a:r>
              <a:rPr lang="en-GB" sz="1400" i="1" dirty="0"/>
              <a:t>, Ph.D., Mgr. </a:t>
            </a:r>
            <a:r>
              <a:rPr lang="en-GB" sz="1400" i="1" dirty="0" err="1"/>
              <a:t>Ondřej</a:t>
            </a:r>
            <a:r>
              <a:rPr lang="en-GB" sz="1400" i="1" dirty="0"/>
              <a:t> </a:t>
            </a:r>
            <a:r>
              <a:rPr lang="en-GB" sz="1400" i="1" dirty="0" err="1"/>
              <a:t>Zítka</a:t>
            </a:r>
            <a:r>
              <a:rPr lang="en-GB" sz="1400" i="1" dirty="0"/>
              <a:t>, Ph.D., Doc. </a:t>
            </a:r>
            <a:r>
              <a:rPr lang="en-GB" sz="1400" i="1" dirty="0" err="1"/>
              <a:t>RNDr</a:t>
            </a:r>
            <a:r>
              <a:rPr lang="en-GB" sz="1400" i="1" dirty="0"/>
              <a:t>. Pavel </a:t>
            </a:r>
            <a:r>
              <a:rPr lang="en-GB" sz="1400" i="1" dirty="0" err="1"/>
              <a:t>Kopel</a:t>
            </a:r>
            <a:r>
              <a:rPr lang="en-GB" sz="1400" i="1" dirty="0"/>
              <a:t>, Ph.D., Ph.D., </a:t>
            </a:r>
            <a:r>
              <a:rPr lang="en-GB" sz="1400" i="1" dirty="0" err="1"/>
              <a:t>Prof.</a:t>
            </a:r>
            <a:r>
              <a:rPr lang="en-GB" sz="1400" i="1" dirty="0"/>
              <a:t> </a:t>
            </a:r>
            <a:r>
              <a:rPr lang="en-GB" sz="1400" i="1" dirty="0" err="1"/>
              <a:t>Ing</a:t>
            </a:r>
            <a:r>
              <a:rPr lang="en-GB" sz="1400" i="1" dirty="0"/>
              <a:t>. René </a:t>
            </a:r>
            <a:r>
              <a:rPr lang="en-GB" sz="1400" i="1" dirty="0" err="1"/>
              <a:t>Kizek</a:t>
            </a:r>
            <a:r>
              <a:rPr lang="en-GB" sz="1400" i="1" dirty="0"/>
              <a:t>, Ph.D.</a:t>
            </a:r>
            <a:endParaRPr lang="cs-CZ" sz="1400" dirty="0"/>
          </a:p>
          <a:p>
            <a:endParaRPr lang="cs-CZ" sz="1200" b="1" dirty="0" smtClean="0"/>
          </a:p>
          <a:p>
            <a:r>
              <a:rPr lang="cs-CZ" sz="1200" b="1" dirty="0" smtClean="0"/>
              <a:t>14</a:t>
            </a:r>
            <a:r>
              <a:rPr lang="cs-CZ" sz="1200" b="1" dirty="0"/>
              <a:t>. - 15. 10. 2014, od 8:30  – 19:30 h </a:t>
            </a:r>
            <a:endParaRPr lang="cs-CZ" sz="1200" dirty="0"/>
          </a:p>
          <a:p>
            <a:r>
              <a:rPr lang="cs-CZ" sz="1200" b="1" dirty="0" smtClean="0"/>
              <a:t> </a:t>
            </a:r>
            <a:endParaRPr lang="cs-CZ" sz="1200" dirty="0"/>
          </a:p>
          <a:p>
            <a:endParaRPr lang="cs-CZ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55" y="5589240"/>
            <a:ext cx="471328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3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55" y="5589240"/>
            <a:ext cx="471328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7170" y="1406648"/>
            <a:ext cx="9141465" cy="4070127"/>
            <a:chOff x="-3272921" y="1891153"/>
            <a:chExt cx="14253632" cy="5382930"/>
          </a:xfrm>
        </p:grpSpPr>
        <p:grpSp>
          <p:nvGrpSpPr>
            <p:cNvPr id="6" name="Skupina 5"/>
            <p:cNvGrpSpPr/>
            <p:nvPr/>
          </p:nvGrpSpPr>
          <p:grpSpPr>
            <a:xfrm>
              <a:off x="-3272921" y="1891153"/>
              <a:ext cx="14253632" cy="5382930"/>
              <a:chOff x="-6573579" y="-679496"/>
              <a:chExt cx="24377240" cy="9427487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-6573579" y="-679496"/>
                <a:ext cx="24364331" cy="9427487"/>
                <a:chOff x="-6573579" y="-679496"/>
                <a:chExt cx="24364331" cy="9427487"/>
              </a:xfrm>
            </p:grpSpPr>
            <p:pic>
              <p:nvPicPr>
                <p:cNvPr id="10" name="Obrázek 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54421" y="4041348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1" name="Obrázek 1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662760" y="4041348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2" name="Obrázek 1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47669" y="-665300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3" name="Obrázek 1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6573579" y="-679496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9" name="Obrázek 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5669" y="-679496"/>
                <a:ext cx="8127992" cy="470664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269642" y="4586671"/>
              <a:ext cx="4749244" cy="2685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26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106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Michal</cp:lastModifiedBy>
  <cp:revision>20</cp:revision>
  <dcterms:created xsi:type="dcterms:W3CDTF">2013-10-04T13:00:17Z</dcterms:created>
  <dcterms:modified xsi:type="dcterms:W3CDTF">2014-10-31T14:45:01Z</dcterms:modified>
</cp:coreProperties>
</file>